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FA4E22-0B1D-43D7-9E9E-5DB4761C70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9DF88-7673-42C9-A3AB-71CFB85B0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A3DE3-9DAB-45C6-AEEB-D01EEAD5E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3822-5076-49BD-AC06-F9D71681F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83E3B-9D89-4661-A1E0-F2B36E1DA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8A40-6356-4034-80F2-98FB35190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1C8D9-686D-4B7B-865E-748D39197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124C-DD35-4DBD-8330-AA3234389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D71D-00AE-42D8-88E7-67E17DDBB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E00A0-99A7-498C-856E-232495C7D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673CC-D005-46B8-BB51-74FB0EC1B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FFC1B-7AC5-4D7E-AD6C-F8414B677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5A58D0-066B-49D8-B40B-FAFFBDC493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nc.com/news/countybycounty-union/stories/wcnc-ad-6_30_06-mussel.11b3619d.html" TargetMode="External"/><Relationship Id="rId2" Type="http://schemas.openxmlformats.org/officeDocument/2006/relationships/hyperlink" Target="http://www.fws.gov/nc-es/mussel/carolheel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en-US"/>
              <a:t>Human Impacts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828800"/>
            <a:ext cx="6400800" cy="3733800"/>
          </a:xfrm>
        </p:spPr>
        <p:txBody>
          <a:bodyPr/>
          <a:lstStyle/>
          <a:p>
            <a:r>
              <a:rPr lang="en-US"/>
              <a:t>Global warming</a:t>
            </a:r>
          </a:p>
          <a:p>
            <a:r>
              <a:rPr lang="en-US"/>
              <a:t>Acid Rain	</a:t>
            </a:r>
          </a:p>
          <a:p>
            <a:r>
              <a:rPr lang="en-US"/>
              <a:t>Introduction of Exotic Species</a:t>
            </a:r>
          </a:p>
          <a:p>
            <a:r>
              <a:rPr lang="en-US"/>
              <a:t>Habitat Destruction</a:t>
            </a:r>
          </a:p>
          <a:p>
            <a:r>
              <a:rPr lang="en-US"/>
              <a:t>Overharvesting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Habitat destruction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http://www.fws.gov/nc-es/mussel/carolheel.html</a:t>
            </a:r>
            <a:endParaRPr lang="en-US"/>
          </a:p>
          <a:p>
            <a:r>
              <a:rPr lang="en-US">
                <a:hlinkClick r:id="rId3"/>
              </a:rPr>
              <a:t>http://www.wcnc.com/news/countybycounty-union/stories/wcnc-ad-6_30_06-mussel.11b3619d.html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Over-harvesting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Taking too many organisms from a particular habitat</a:t>
            </a:r>
          </a:p>
          <a:p>
            <a:r>
              <a:rPr lang="en-US" sz="2000"/>
              <a:t>May lead to extinction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 l="34375" t="42473" r="34375" b="5914"/>
          <a:stretch>
            <a:fillRect/>
          </a:stretch>
        </p:blipFill>
        <p:spPr bwMode="auto">
          <a:xfrm>
            <a:off x="3657600" y="21336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Warming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is this problem created?</a:t>
            </a:r>
          </a:p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17999" t="40666" r="14000" b="7333"/>
          <a:stretch>
            <a:fillRect/>
          </a:stretch>
        </p:blipFill>
        <p:spPr bwMode="auto">
          <a:xfrm>
            <a:off x="685800" y="2209800"/>
            <a:ext cx="8077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40741" t="42090" r="19444" b="7401"/>
          <a:stretch>
            <a:fillRect/>
          </a:stretch>
        </p:blipFill>
        <p:spPr>
          <a:xfrm>
            <a:off x="609600" y="1524000"/>
            <a:ext cx="3276600" cy="2286000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6735" t="44640" r="46207" b="7333"/>
          <a:stretch>
            <a:fillRect/>
          </a:stretch>
        </p:blipFill>
        <p:spPr bwMode="auto">
          <a:xfrm>
            <a:off x="4038600" y="24384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Global Warming vs. Greenhouse Effect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greenhouse effect is the natural process that is unique to our planet</a:t>
            </a:r>
          </a:p>
          <a:p>
            <a:r>
              <a:rPr lang="en-US"/>
              <a:t>This process makes our planet warm enough to support life</a:t>
            </a:r>
          </a:p>
          <a:p>
            <a:r>
              <a:rPr lang="en-US"/>
              <a:t>The problem with global warming is too many greenhouse gases are being unnaturally produced by humans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Rain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Damages leaves </a:t>
            </a:r>
          </a:p>
          <a:p>
            <a:r>
              <a:rPr lang="en-US"/>
              <a:t>Releases toxic substances from soil compounds that are taken up by plant roots</a:t>
            </a:r>
          </a:p>
          <a:p>
            <a:r>
              <a:rPr lang="en-US"/>
              <a:t>Lowers pH of soil and streams, lakes, and rivers which also affects aquatic life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it formed?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6001" t="40407" r="45370" b="5717"/>
          <a:stretch>
            <a:fillRect/>
          </a:stretch>
        </p:blipFill>
        <p:spPr>
          <a:xfrm>
            <a:off x="457200" y="1447800"/>
            <a:ext cx="8305800" cy="5060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Leaf damage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703" t="21887" r="29630" b="14136"/>
          <a:stretch>
            <a:fillRect/>
          </a:stretch>
        </p:blipFill>
        <p:spPr>
          <a:xfrm>
            <a:off x="609600" y="1371600"/>
            <a:ext cx="7772400" cy="4102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of Exotic Species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Introducing non-native plants or animals into new habitats</a:t>
            </a:r>
          </a:p>
          <a:p>
            <a:r>
              <a:rPr lang="en-US"/>
              <a:t>What’s wrong with that?</a:t>
            </a:r>
          </a:p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l="22656" t="59677" r="46094" b="5914"/>
          <a:stretch>
            <a:fillRect/>
          </a:stretch>
        </p:blipFill>
        <p:spPr bwMode="auto">
          <a:xfrm>
            <a:off x="2057400" y="3276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Snakehead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3148" t="55559" r="37038" b="4034"/>
          <a:stretch>
            <a:fillRect/>
          </a:stretch>
        </p:blipFill>
        <p:spPr>
          <a:xfrm>
            <a:off x="3886200" y="3886200"/>
            <a:ext cx="4648200" cy="2593975"/>
          </a:xfr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l="3125" t="51076" r="67969" b="11290"/>
          <a:stretch>
            <a:fillRect/>
          </a:stretch>
        </p:blipFill>
        <p:spPr bwMode="auto">
          <a:xfrm>
            <a:off x="609600" y="12954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140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Human Impacts</vt:lpstr>
      <vt:lpstr>Global Warming </vt:lpstr>
      <vt:lpstr>Effects</vt:lpstr>
      <vt:lpstr>Global Warming vs. Greenhouse Effect</vt:lpstr>
      <vt:lpstr>Acid Rain</vt:lpstr>
      <vt:lpstr>How is it formed?</vt:lpstr>
      <vt:lpstr>Leaf damage</vt:lpstr>
      <vt:lpstr>Introduction of Exotic Species</vt:lpstr>
      <vt:lpstr>The Snakehead</vt:lpstr>
      <vt:lpstr>Habitat destruction</vt:lpstr>
      <vt:lpstr>Over-harvesting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Impacts</dc:title>
  <dc:creator>krista.francis</dc:creator>
  <cp:lastModifiedBy>jasonl.west</cp:lastModifiedBy>
  <cp:revision>5</cp:revision>
  <dcterms:created xsi:type="dcterms:W3CDTF">2009-02-09T17:03:07Z</dcterms:created>
  <dcterms:modified xsi:type="dcterms:W3CDTF">2013-05-13T20:49:20Z</dcterms:modified>
</cp:coreProperties>
</file>