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0" r:id="rId2"/>
  </p:sldMasterIdLst>
  <p:notesMasterIdLst>
    <p:notesMasterId r:id="rId19"/>
  </p:notesMasterIdLst>
  <p:handoutMasterIdLst>
    <p:handoutMasterId r:id="rId20"/>
  </p:handoutMasterIdLst>
  <p:sldIdLst>
    <p:sldId id="256" r:id="rId3"/>
    <p:sldId id="274" r:id="rId4"/>
    <p:sldId id="276" r:id="rId5"/>
    <p:sldId id="277" r:id="rId6"/>
    <p:sldId id="280" r:id="rId7"/>
    <p:sldId id="282" r:id="rId8"/>
    <p:sldId id="283" r:id="rId9"/>
    <p:sldId id="281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78" r:id="rId18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610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0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397643-8125-4F1C-A372-ECF3E023D39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F46C7D-8C5B-44B8-885B-72B553DFBDED}">
      <dgm:prSet phldrT="[Text]"/>
      <dgm:spPr/>
      <dgm:t>
        <a:bodyPr/>
        <a:lstStyle/>
        <a:p>
          <a:r>
            <a:rPr lang="en-US" dirty="0" smtClean="0"/>
            <a:t>All organisms are made of cells</a:t>
          </a:r>
          <a:endParaRPr lang="en-US" dirty="0"/>
        </a:p>
      </dgm:t>
    </dgm:pt>
    <dgm:pt modelId="{CDD8B25A-7C01-4D26-B85F-59F94B555813}" type="parTrans" cxnId="{A5C46D86-E622-4CD3-AD5D-56F2787D9492}">
      <dgm:prSet/>
      <dgm:spPr/>
      <dgm:t>
        <a:bodyPr/>
        <a:lstStyle/>
        <a:p>
          <a:endParaRPr lang="en-US"/>
        </a:p>
      </dgm:t>
    </dgm:pt>
    <dgm:pt modelId="{845FF6B3-6688-4FCD-971F-F6007A755750}" type="sibTrans" cxnId="{A5C46D86-E622-4CD3-AD5D-56F2787D9492}">
      <dgm:prSet/>
      <dgm:spPr/>
      <dgm:t>
        <a:bodyPr/>
        <a:lstStyle/>
        <a:p>
          <a:endParaRPr lang="en-US"/>
        </a:p>
      </dgm:t>
    </dgm:pt>
    <dgm:pt modelId="{9804C411-831F-4DA6-8B1B-9C583352CE3D}">
      <dgm:prSet phldrT="[Text]"/>
      <dgm:spPr/>
      <dgm:t>
        <a:bodyPr/>
        <a:lstStyle/>
        <a:p>
          <a:r>
            <a:rPr lang="en-US" dirty="0" smtClean="0"/>
            <a:t>Plants</a:t>
          </a:r>
          <a:endParaRPr lang="en-US" dirty="0"/>
        </a:p>
      </dgm:t>
    </dgm:pt>
    <dgm:pt modelId="{10941DF6-D521-4B7D-A157-C3578FDA13BB}" type="parTrans" cxnId="{4699913B-42E8-4C8F-8CDB-095F5ACD8E6F}">
      <dgm:prSet/>
      <dgm:spPr/>
      <dgm:t>
        <a:bodyPr/>
        <a:lstStyle/>
        <a:p>
          <a:endParaRPr lang="en-US"/>
        </a:p>
      </dgm:t>
    </dgm:pt>
    <dgm:pt modelId="{5937179E-E6B7-4288-B225-70592C680919}" type="sibTrans" cxnId="{4699913B-42E8-4C8F-8CDB-095F5ACD8E6F}">
      <dgm:prSet/>
      <dgm:spPr/>
      <dgm:t>
        <a:bodyPr/>
        <a:lstStyle/>
        <a:p>
          <a:endParaRPr lang="en-US"/>
        </a:p>
      </dgm:t>
    </dgm:pt>
    <dgm:pt modelId="{389C0EFA-19BF-411D-A158-4A1EE8E2C12E}">
      <dgm:prSet phldrT="[Text]"/>
      <dgm:spPr/>
      <dgm:t>
        <a:bodyPr/>
        <a:lstStyle/>
        <a:p>
          <a:r>
            <a:rPr lang="en-US" dirty="0" smtClean="0"/>
            <a:t>Animals</a:t>
          </a:r>
          <a:endParaRPr lang="en-US" dirty="0"/>
        </a:p>
      </dgm:t>
    </dgm:pt>
    <dgm:pt modelId="{B48358E2-EB89-48E2-AFBD-BB181A0E33E1}" type="parTrans" cxnId="{BED138B4-15E9-471E-8C3B-E0AF53A0AE5D}">
      <dgm:prSet/>
      <dgm:spPr/>
      <dgm:t>
        <a:bodyPr/>
        <a:lstStyle/>
        <a:p>
          <a:endParaRPr lang="en-US"/>
        </a:p>
      </dgm:t>
    </dgm:pt>
    <dgm:pt modelId="{676BEC3D-CADC-444A-A35B-0F861DE01B81}" type="sibTrans" cxnId="{BED138B4-15E9-471E-8C3B-E0AF53A0AE5D}">
      <dgm:prSet/>
      <dgm:spPr/>
      <dgm:t>
        <a:bodyPr/>
        <a:lstStyle/>
        <a:p>
          <a:endParaRPr lang="en-US"/>
        </a:p>
      </dgm:t>
    </dgm:pt>
    <dgm:pt modelId="{C8FCE1D5-0013-443B-BA52-E4A60EA3FE6D}">
      <dgm:prSet phldrT="[Text]"/>
      <dgm:spPr/>
      <dgm:t>
        <a:bodyPr/>
        <a:lstStyle/>
        <a:p>
          <a:r>
            <a:rPr lang="en-US" dirty="0" smtClean="0"/>
            <a:t>Cells are the structural and functional units of organisms</a:t>
          </a:r>
          <a:endParaRPr lang="en-US" dirty="0"/>
        </a:p>
      </dgm:t>
    </dgm:pt>
    <dgm:pt modelId="{534C5E64-47EE-48C9-A4CD-A367C15C24CB}" type="parTrans" cxnId="{992753B7-1671-45EE-9A52-A87F63B4FA71}">
      <dgm:prSet/>
      <dgm:spPr/>
      <dgm:t>
        <a:bodyPr/>
        <a:lstStyle/>
        <a:p>
          <a:endParaRPr lang="en-US"/>
        </a:p>
      </dgm:t>
    </dgm:pt>
    <dgm:pt modelId="{1C2A5E08-29F2-4695-ACA7-95A34ECB417D}" type="sibTrans" cxnId="{992753B7-1671-45EE-9A52-A87F63B4FA71}">
      <dgm:prSet/>
      <dgm:spPr/>
      <dgm:t>
        <a:bodyPr/>
        <a:lstStyle/>
        <a:p>
          <a:endParaRPr lang="en-US"/>
        </a:p>
      </dgm:t>
    </dgm:pt>
    <dgm:pt modelId="{4F09627D-7E88-4601-93C1-4E2BFE4319F2}">
      <dgm:prSet phldrT="[Text]"/>
      <dgm:spPr/>
      <dgm:t>
        <a:bodyPr/>
        <a:lstStyle/>
        <a:p>
          <a:r>
            <a:rPr lang="en-US" dirty="0" smtClean="0"/>
            <a:t>STERNGRR processes occur in cells!</a:t>
          </a:r>
          <a:endParaRPr lang="en-US" dirty="0"/>
        </a:p>
      </dgm:t>
    </dgm:pt>
    <dgm:pt modelId="{3827320A-3550-4AEA-B735-11B701042E5A}" type="parTrans" cxnId="{369CCAA4-9D5F-464A-87CE-77B2EF21F0B8}">
      <dgm:prSet/>
      <dgm:spPr/>
      <dgm:t>
        <a:bodyPr/>
        <a:lstStyle/>
        <a:p>
          <a:endParaRPr lang="en-US"/>
        </a:p>
      </dgm:t>
    </dgm:pt>
    <dgm:pt modelId="{91466907-124C-4D4C-A391-76F7F2EEFEE7}" type="sibTrans" cxnId="{369CCAA4-9D5F-464A-87CE-77B2EF21F0B8}">
      <dgm:prSet/>
      <dgm:spPr/>
      <dgm:t>
        <a:bodyPr/>
        <a:lstStyle/>
        <a:p>
          <a:endParaRPr lang="en-US"/>
        </a:p>
      </dgm:t>
    </dgm:pt>
    <dgm:pt modelId="{6A8A74D4-03D1-4937-B8C8-7B38C7EA0260}">
      <dgm:prSet phldrT="[Text]"/>
      <dgm:spPr/>
      <dgm:t>
        <a:bodyPr/>
        <a:lstStyle/>
        <a:p>
          <a:r>
            <a:rPr lang="en-US" dirty="0" smtClean="0"/>
            <a:t>All cells come from pre-existing cells</a:t>
          </a:r>
          <a:endParaRPr lang="en-US" dirty="0"/>
        </a:p>
      </dgm:t>
    </dgm:pt>
    <dgm:pt modelId="{B4EBF1B6-3111-4EEE-A303-5A97FE5E0634}" type="parTrans" cxnId="{0A19B143-58AC-48DF-8335-5E07B3EE2C6B}">
      <dgm:prSet/>
      <dgm:spPr/>
      <dgm:t>
        <a:bodyPr/>
        <a:lstStyle/>
        <a:p>
          <a:endParaRPr lang="en-US"/>
        </a:p>
      </dgm:t>
    </dgm:pt>
    <dgm:pt modelId="{6013AA25-446C-4612-B8D9-8C13B3B348A2}" type="sibTrans" cxnId="{0A19B143-58AC-48DF-8335-5E07B3EE2C6B}">
      <dgm:prSet/>
      <dgm:spPr/>
      <dgm:t>
        <a:bodyPr/>
        <a:lstStyle/>
        <a:p>
          <a:endParaRPr lang="en-US"/>
        </a:p>
      </dgm:t>
    </dgm:pt>
    <dgm:pt modelId="{13FC20E3-24F3-4E43-BA2C-BFEA9A5E6181}">
      <dgm:prSet phldrT="[Text]"/>
      <dgm:spPr/>
      <dgm:t>
        <a:bodyPr/>
        <a:lstStyle/>
        <a:p>
          <a:r>
            <a:rPr lang="en-US" dirty="0" smtClean="0"/>
            <a:t>Cells reproduce to make more cells</a:t>
          </a:r>
          <a:endParaRPr lang="en-US" dirty="0"/>
        </a:p>
      </dgm:t>
    </dgm:pt>
    <dgm:pt modelId="{20E3E651-9F89-4232-A78E-7DA54792A69D}" type="parTrans" cxnId="{ACFE6916-B2FA-4B64-AF86-BBC7CF1CB334}">
      <dgm:prSet/>
      <dgm:spPr/>
      <dgm:t>
        <a:bodyPr/>
        <a:lstStyle/>
        <a:p>
          <a:endParaRPr lang="en-US"/>
        </a:p>
      </dgm:t>
    </dgm:pt>
    <dgm:pt modelId="{2954581B-096E-490E-B5BF-AC14E2D13EF1}" type="sibTrans" cxnId="{ACFE6916-B2FA-4B64-AF86-BBC7CF1CB334}">
      <dgm:prSet/>
      <dgm:spPr/>
      <dgm:t>
        <a:bodyPr/>
        <a:lstStyle/>
        <a:p>
          <a:endParaRPr lang="en-US"/>
        </a:p>
      </dgm:t>
    </dgm:pt>
    <dgm:pt modelId="{09A103DB-070E-45E2-85EE-FB5E3CD7CAD5}">
      <dgm:prSet phldrT="[Text]"/>
      <dgm:spPr/>
      <dgm:t>
        <a:bodyPr/>
        <a:lstStyle/>
        <a:p>
          <a:r>
            <a:rPr lang="en-US" dirty="0" smtClean="0"/>
            <a:t>Bacteria</a:t>
          </a:r>
          <a:endParaRPr lang="en-US" dirty="0"/>
        </a:p>
      </dgm:t>
    </dgm:pt>
    <dgm:pt modelId="{B28E84A8-4685-4991-9A1E-E68BA77FA295}" type="parTrans" cxnId="{5460D6FD-58CB-4D32-AB19-F8CAC0780C07}">
      <dgm:prSet/>
      <dgm:spPr/>
      <dgm:t>
        <a:bodyPr/>
        <a:lstStyle/>
        <a:p>
          <a:endParaRPr lang="en-US"/>
        </a:p>
      </dgm:t>
    </dgm:pt>
    <dgm:pt modelId="{9BD2943F-E181-492B-92B4-09E2F396E145}" type="sibTrans" cxnId="{5460D6FD-58CB-4D32-AB19-F8CAC0780C07}">
      <dgm:prSet/>
      <dgm:spPr/>
      <dgm:t>
        <a:bodyPr/>
        <a:lstStyle/>
        <a:p>
          <a:endParaRPr lang="en-US"/>
        </a:p>
      </dgm:t>
    </dgm:pt>
    <dgm:pt modelId="{C8B29964-6444-42B7-95B2-6A5BCADA3A67}" type="pres">
      <dgm:prSet presAssocID="{A2397643-8125-4F1C-A372-ECF3E023D39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CE52BE-5516-4AC0-B433-E8A97E5A6959}" type="pres">
      <dgm:prSet presAssocID="{75F46C7D-8C5B-44B8-885B-72B553DFBDED}" presName="linNode" presStyleCnt="0"/>
      <dgm:spPr/>
    </dgm:pt>
    <dgm:pt modelId="{08C77654-8D82-4852-ACC6-B961A709AAE1}" type="pres">
      <dgm:prSet presAssocID="{75F46C7D-8C5B-44B8-885B-72B553DFBDE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E925CD-DA96-4108-9F23-AE05A8DA6274}" type="pres">
      <dgm:prSet presAssocID="{75F46C7D-8C5B-44B8-885B-72B553DFBDE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8495DC-32AC-4539-8AED-DEBFFCCFE0E5}" type="pres">
      <dgm:prSet presAssocID="{845FF6B3-6688-4FCD-971F-F6007A755750}" presName="sp" presStyleCnt="0"/>
      <dgm:spPr/>
    </dgm:pt>
    <dgm:pt modelId="{D604D9B3-10EE-4962-B7BD-9986132895C7}" type="pres">
      <dgm:prSet presAssocID="{C8FCE1D5-0013-443B-BA52-E4A60EA3FE6D}" presName="linNode" presStyleCnt="0"/>
      <dgm:spPr/>
    </dgm:pt>
    <dgm:pt modelId="{7491B81D-B182-44CE-882F-F2010AEAC0EA}" type="pres">
      <dgm:prSet presAssocID="{C8FCE1D5-0013-443B-BA52-E4A60EA3FE6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48B53B-7C1D-42EE-9775-0A07C71CCD98}" type="pres">
      <dgm:prSet presAssocID="{C8FCE1D5-0013-443B-BA52-E4A60EA3FE6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5E324B-DA9E-4CD8-BC82-0DC84413A471}" type="pres">
      <dgm:prSet presAssocID="{1C2A5E08-29F2-4695-ACA7-95A34ECB417D}" presName="sp" presStyleCnt="0"/>
      <dgm:spPr/>
    </dgm:pt>
    <dgm:pt modelId="{4A27FA38-9C39-4F55-8F9E-F5842224BF78}" type="pres">
      <dgm:prSet presAssocID="{6A8A74D4-03D1-4937-B8C8-7B38C7EA0260}" presName="linNode" presStyleCnt="0"/>
      <dgm:spPr/>
    </dgm:pt>
    <dgm:pt modelId="{B26A34E9-DEA4-407D-9D6C-64B9AF6AEE61}" type="pres">
      <dgm:prSet presAssocID="{6A8A74D4-03D1-4937-B8C8-7B38C7EA026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1F0921-B0AF-40BC-9415-C3C382387AD4}" type="pres">
      <dgm:prSet presAssocID="{6A8A74D4-03D1-4937-B8C8-7B38C7EA026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DA59A8C-5A61-481E-9ADD-876BF0AD1C37}" type="presOf" srcId="{4F09627D-7E88-4601-93C1-4E2BFE4319F2}" destId="{B648B53B-7C1D-42EE-9775-0A07C71CCD98}" srcOrd="0" destOrd="0" presId="urn:microsoft.com/office/officeart/2005/8/layout/vList5"/>
    <dgm:cxn modelId="{7FD1FD5C-F3A5-4881-9935-46769BA2A575}" type="presOf" srcId="{09A103DB-070E-45E2-85EE-FB5E3CD7CAD5}" destId="{18E925CD-DA96-4108-9F23-AE05A8DA6274}" srcOrd="0" destOrd="2" presId="urn:microsoft.com/office/officeart/2005/8/layout/vList5"/>
    <dgm:cxn modelId="{5460D6FD-58CB-4D32-AB19-F8CAC0780C07}" srcId="{75F46C7D-8C5B-44B8-885B-72B553DFBDED}" destId="{09A103DB-070E-45E2-85EE-FB5E3CD7CAD5}" srcOrd="2" destOrd="0" parTransId="{B28E84A8-4685-4991-9A1E-E68BA77FA295}" sibTransId="{9BD2943F-E181-492B-92B4-09E2F396E145}"/>
    <dgm:cxn modelId="{ACFE6916-B2FA-4B64-AF86-BBC7CF1CB334}" srcId="{6A8A74D4-03D1-4937-B8C8-7B38C7EA0260}" destId="{13FC20E3-24F3-4E43-BA2C-BFEA9A5E6181}" srcOrd="0" destOrd="0" parTransId="{20E3E651-9F89-4232-A78E-7DA54792A69D}" sibTransId="{2954581B-096E-490E-B5BF-AC14E2D13EF1}"/>
    <dgm:cxn modelId="{AFE0B99D-2E57-430D-A357-ACA44DAC5684}" type="presOf" srcId="{13FC20E3-24F3-4E43-BA2C-BFEA9A5E6181}" destId="{9A1F0921-B0AF-40BC-9415-C3C382387AD4}" srcOrd="0" destOrd="0" presId="urn:microsoft.com/office/officeart/2005/8/layout/vList5"/>
    <dgm:cxn modelId="{6DC01451-AC09-42D7-A68B-8558B768DE8C}" type="presOf" srcId="{A2397643-8125-4F1C-A372-ECF3E023D390}" destId="{C8B29964-6444-42B7-95B2-6A5BCADA3A67}" srcOrd="0" destOrd="0" presId="urn:microsoft.com/office/officeart/2005/8/layout/vList5"/>
    <dgm:cxn modelId="{A42C5CE1-000A-4B1A-9FC2-3B2B33ECBAC4}" type="presOf" srcId="{9804C411-831F-4DA6-8B1B-9C583352CE3D}" destId="{18E925CD-DA96-4108-9F23-AE05A8DA6274}" srcOrd="0" destOrd="0" presId="urn:microsoft.com/office/officeart/2005/8/layout/vList5"/>
    <dgm:cxn modelId="{992753B7-1671-45EE-9A52-A87F63B4FA71}" srcId="{A2397643-8125-4F1C-A372-ECF3E023D390}" destId="{C8FCE1D5-0013-443B-BA52-E4A60EA3FE6D}" srcOrd="1" destOrd="0" parTransId="{534C5E64-47EE-48C9-A4CD-A367C15C24CB}" sibTransId="{1C2A5E08-29F2-4695-ACA7-95A34ECB417D}"/>
    <dgm:cxn modelId="{A5C46D86-E622-4CD3-AD5D-56F2787D9492}" srcId="{A2397643-8125-4F1C-A372-ECF3E023D390}" destId="{75F46C7D-8C5B-44B8-885B-72B553DFBDED}" srcOrd="0" destOrd="0" parTransId="{CDD8B25A-7C01-4D26-B85F-59F94B555813}" sibTransId="{845FF6B3-6688-4FCD-971F-F6007A755750}"/>
    <dgm:cxn modelId="{BED138B4-15E9-471E-8C3B-E0AF53A0AE5D}" srcId="{75F46C7D-8C5B-44B8-885B-72B553DFBDED}" destId="{389C0EFA-19BF-411D-A158-4A1EE8E2C12E}" srcOrd="1" destOrd="0" parTransId="{B48358E2-EB89-48E2-AFBD-BB181A0E33E1}" sibTransId="{676BEC3D-CADC-444A-A35B-0F861DE01B81}"/>
    <dgm:cxn modelId="{7F4180B5-3C46-45C3-B072-51BA87C09BB8}" type="presOf" srcId="{389C0EFA-19BF-411D-A158-4A1EE8E2C12E}" destId="{18E925CD-DA96-4108-9F23-AE05A8DA6274}" srcOrd="0" destOrd="1" presId="urn:microsoft.com/office/officeart/2005/8/layout/vList5"/>
    <dgm:cxn modelId="{15911F43-C678-4150-8A83-845F525739E1}" type="presOf" srcId="{C8FCE1D5-0013-443B-BA52-E4A60EA3FE6D}" destId="{7491B81D-B182-44CE-882F-F2010AEAC0EA}" srcOrd="0" destOrd="0" presId="urn:microsoft.com/office/officeart/2005/8/layout/vList5"/>
    <dgm:cxn modelId="{0A19B143-58AC-48DF-8335-5E07B3EE2C6B}" srcId="{A2397643-8125-4F1C-A372-ECF3E023D390}" destId="{6A8A74D4-03D1-4937-B8C8-7B38C7EA0260}" srcOrd="2" destOrd="0" parTransId="{B4EBF1B6-3111-4EEE-A303-5A97FE5E0634}" sibTransId="{6013AA25-446C-4612-B8D9-8C13B3B348A2}"/>
    <dgm:cxn modelId="{4699913B-42E8-4C8F-8CDB-095F5ACD8E6F}" srcId="{75F46C7D-8C5B-44B8-885B-72B553DFBDED}" destId="{9804C411-831F-4DA6-8B1B-9C583352CE3D}" srcOrd="0" destOrd="0" parTransId="{10941DF6-D521-4B7D-A157-C3578FDA13BB}" sibTransId="{5937179E-E6B7-4288-B225-70592C680919}"/>
    <dgm:cxn modelId="{EBFE4EEF-26DC-44E6-8209-675F78AD1483}" type="presOf" srcId="{75F46C7D-8C5B-44B8-885B-72B553DFBDED}" destId="{08C77654-8D82-4852-ACC6-B961A709AAE1}" srcOrd="0" destOrd="0" presId="urn:microsoft.com/office/officeart/2005/8/layout/vList5"/>
    <dgm:cxn modelId="{CBE39B4A-78E1-4125-97A8-258B4CF25F7E}" type="presOf" srcId="{6A8A74D4-03D1-4937-B8C8-7B38C7EA0260}" destId="{B26A34E9-DEA4-407D-9D6C-64B9AF6AEE61}" srcOrd="0" destOrd="0" presId="urn:microsoft.com/office/officeart/2005/8/layout/vList5"/>
    <dgm:cxn modelId="{369CCAA4-9D5F-464A-87CE-77B2EF21F0B8}" srcId="{C8FCE1D5-0013-443B-BA52-E4A60EA3FE6D}" destId="{4F09627D-7E88-4601-93C1-4E2BFE4319F2}" srcOrd="0" destOrd="0" parTransId="{3827320A-3550-4AEA-B735-11B701042E5A}" sibTransId="{91466907-124C-4D4C-A391-76F7F2EEFEE7}"/>
    <dgm:cxn modelId="{85A6361F-EE0C-4676-BA1E-09B641178A47}" type="presParOf" srcId="{C8B29964-6444-42B7-95B2-6A5BCADA3A67}" destId="{AECE52BE-5516-4AC0-B433-E8A97E5A6959}" srcOrd="0" destOrd="0" presId="urn:microsoft.com/office/officeart/2005/8/layout/vList5"/>
    <dgm:cxn modelId="{A62B9528-B974-4FDF-8C2D-F05E521CCE37}" type="presParOf" srcId="{AECE52BE-5516-4AC0-B433-E8A97E5A6959}" destId="{08C77654-8D82-4852-ACC6-B961A709AAE1}" srcOrd="0" destOrd="0" presId="urn:microsoft.com/office/officeart/2005/8/layout/vList5"/>
    <dgm:cxn modelId="{E9FF7348-1AC6-4E15-8775-7B936EBA84D6}" type="presParOf" srcId="{AECE52BE-5516-4AC0-B433-E8A97E5A6959}" destId="{18E925CD-DA96-4108-9F23-AE05A8DA6274}" srcOrd="1" destOrd="0" presId="urn:microsoft.com/office/officeart/2005/8/layout/vList5"/>
    <dgm:cxn modelId="{45EF7498-CAC6-4DE2-8F6E-81B62F0954C7}" type="presParOf" srcId="{C8B29964-6444-42B7-95B2-6A5BCADA3A67}" destId="{F58495DC-32AC-4539-8AED-DEBFFCCFE0E5}" srcOrd="1" destOrd="0" presId="urn:microsoft.com/office/officeart/2005/8/layout/vList5"/>
    <dgm:cxn modelId="{56C5AAB0-DE0C-4469-96A9-5913750129FA}" type="presParOf" srcId="{C8B29964-6444-42B7-95B2-6A5BCADA3A67}" destId="{D604D9B3-10EE-4962-B7BD-9986132895C7}" srcOrd="2" destOrd="0" presId="urn:microsoft.com/office/officeart/2005/8/layout/vList5"/>
    <dgm:cxn modelId="{EC052282-7774-425A-9C79-C040BDD8FDB9}" type="presParOf" srcId="{D604D9B3-10EE-4962-B7BD-9986132895C7}" destId="{7491B81D-B182-44CE-882F-F2010AEAC0EA}" srcOrd="0" destOrd="0" presId="urn:microsoft.com/office/officeart/2005/8/layout/vList5"/>
    <dgm:cxn modelId="{F2E7C46B-7E56-4144-A5A9-CB5370E66777}" type="presParOf" srcId="{D604D9B3-10EE-4962-B7BD-9986132895C7}" destId="{B648B53B-7C1D-42EE-9775-0A07C71CCD98}" srcOrd="1" destOrd="0" presId="urn:microsoft.com/office/officeart/2005/8/layout/vList5"/>
    <dgm:cxn modelId="{32E59DA2-FE1C-4037-AAD8-E0E76479082B}" type="presParOf" srcId="{C8B29964-6444-42B7-95B2-6A5BCADA3A67}" destId="{CC5E324B-DA9E-4CD8-BC82-0DC84413A471}" srcOrd="3" destOrd="0" presId="urn:microsoft.com/office/officeart/2005/8/layout/vList5"/>
    <dgm:cxn modelId="{28AF1B48-5F31-49FF-892D-D621B5C8131F}" type="presParOf" srcId="{C8B29964-6444-42B7-95B2-6A5BCADA3A67}" destId="{4A27FA38-9C39-4F55-8F9E-F5842224BF78}" srcOrd="4" destOrd="0" presId="urn:microsoft.com/office/officeart/2005/8/layout/vList5"/>
    <dgm:cxn modelId="{6401FAC5-8213-4DF2-8C51-731CCDBDBD91}" type="presParOf" srcId="{4A27FA38-9C39-4F55-8F9E-F5842224BF78}" destId="{B26A34E9-DEA4-407D-9D6C-64B9AF6AEE61}" srcOrd="0" destOrd="0" presId="urn:microsoft.com/office/officeart/2005/8/layout/vList5"/>
    <dgm:cxn modelId="{21FD02D0-2247-49EC-AD79-3D14F88F7935}" type="presParOf" srcId="{4A27FA38-9C39-4F55-8F9E-F5842224BF78}" destId="{9A1F0921-B0AF-40BC-9415-C3C382387AD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87E9D6-2A90-4BCA-9917-059667D4BDBC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1E1409-B4D1-4074-90A1-337E7AFD5784}">
      <dgm:prSet phldrT="[Text]"/>
      <dgm:spPr/>
      <dgm:t>
        <a:bodyPr/>
        <a:lstStyle/>
        <a:p>
          <a:r>
            <a:rPr lang="en-US" dirty="0" smtClean="0"/>
            <a:t>DNA (chromosomes)</a:t>
          </a:r>
          <a:endParaRPr lang="en-US" dirty="0"/>
        </a:p>
      </dgm:t>
    </dgm:pt>
    <dgm:pt modelId="{3A22935D-9DC8-463F-B9FD-A51FA2726A84}" type="parTrans" cxnId="{7D8B7E75-4507-4B72-AA00-67CAF20DBBA1}">
      <dgm:prSet/>
      <dgm:spPr/>
      <dgm:t>
        <a:bodyPr/>
        <a:lstStyle/>
        <a:p>
          <a:endParaRPr lang="en-US"/>
        </a:p>
      </dgm:t>
    </dgm:pt>
    <dgm:pt modelId="{BD917192-454C-479E-9824-7CFC05C66C75}" type="sibTrans" cxnId="{7D8B7E75-4507-4B72-AA00-67CAF20DBBA1}">
      <dgm:prSet/>
      <dgm:spPr/>
      <dgm:t>
        <a:bodyPr/>
        <a:lstStyle/>
        <a:p>
          <a:endParaRPr lang="en-US"/>
        </a:p>
      </dgm:t>
    </dgm:pt>
    <dgm:pt modelId="{13EF7743-F837-4C14-ABD5-BECC83A95EAC}">
      <dgm:prSet phldrT="[Text]"/>
      <dgm:spPr/>
      <dgm:t>
        <a:bodyPr/>
        <a:lstStyle/>
        <a:p>
          <a:r>
            <a:rPr lang="en-US" dirty="0" smtClean="0"/>
            <a:t>Cytoplasm</a:t>
          </a:r>
          <a:endParaRPr lang="en-US" dirty="0"/>
        </a:p>
      </dgm:t>
    </dgm:pt>
    <dgm:pt modelId="{1AB9E8ED-F37F-42EF-A40F-6CF38FF36144}" type="parTrans" cxnId="{E0FE3E93-CFA9-48C8-AD4F-12EAB3CE8C4B}">
      <dgm:prSet/>
      <dgm:spPr/>
      <dgm:t>
        <a:bodyPr/>
        <a:lstStyle/>
        <a:p>
          <a:endParaRPr lang="en-US"/>
        </a:p>
      </dgm:t>
    </dgm:pt>
    <dgm:pt modelId="{7A3CABFC-B025-4192-AB4B-30AD3C21050A}" type="sibTrans" cxnId="{E0FE3E93-CFA9-48C8-AD4F-12EAB3CE8C4B}">
      <dgm:prSet/>
      <dgm:spPr/>
      <dgm:t>
        <a:bodyPr/>
        <a:lstStyle/>
        <a:p>
          <a:endParaRPr lang="en-US"/>
        </a:p>
      </dgm:t>
    </dgm:pt>
    <dgm:pt modelId="{5D68DDC3-675B-4FA3-BF42-6CEC3951F4B2}">
      <dgm:prSet phldrT="[Text]"/>
      <dgm:spPr/>
      <dgm:t>
        <a:bodyPr/>
        <a:lstStyle/>
        <a:p>
          <a:r>
            <a:rPr lang="en-US" dirty="0" err="1" smtClean="0"/>
            <a:t>Ribosomes</a:t>
          </a:r>
          <a:endParaRPr lang="en-US" dirty="0"/>
        </a:p>
      </dgm:t>
    </dgm:pt>
    <dgm:pt modelId="{10B478FF-4A06-4485-BF9C-F5EB4E7A35D8}" type="parTrans" cxnId="{2B11A69E-6302-4615-BDCA-1BCA5A9CE21A}">
      <dgm:prSet/>
      <dgm:spPr/>
      <dgm:t>
        <a:bodyPr/>
        <a:lstStyle/>
        <a:p>
          <a:endParaRPr lang="en-US"/>
        </a:p>
      </dgm:t>
    </dgm:pt>
    <dgm:pt modelId="{C2396741-9B38-4260-9FCD-B02D01C072DB}" type="sibTrans" cxnId="{2B11A69E-6302-4615-BDCA-1BCA5A9CE21A}">
      <dgm:prSet/>
      <dgm:spPr/>
      <dgm:t>
        <a:bodyPr/>
        <a:lstStyle/>
        <a:p>
          <a:endParaRPr lang="en-US"/>
        </a:p>
      </dgm:t>
    </dgm:pt>
    <dgm:pt modelId="{BD6099BC-12AC-4D40-A8D4-95F72DBC6085}">
      <dgm:prSet phldrT="[Text]"/>
      <dgm:spPr/>
      <dgm:t>
        <a:bodyPr/>
        <a:lstStyle/>
        <a:p>
          <a:r>
            <a:rPr lang="en-US" dirty="0" smtClean="0"/>
            <a:t>Cell membrane (aka plasma membrane)</a:t>
          </a:r>
          <a:endParaRPr lang="en-US" dirty="0"/>
        </a:p>
      </dgm:t>
    </dgm:pt>
    <dgm:pt modelId="{83BCF497-231F-4A76-AC07-CFE0C0595BB8}" type="parTrans" cxnId="{5158CE2B-F314-40B4-AE47-68722259FB04}">
      <dgm:prSet/>
      <dgm:spPr/>
      <dgm:t>
        <a:bodyPr/>
        <a:lstStyle/>
        <a:p>
          <a:endParaRPr lang="en-US"/>
        </a:p>
      </dgm:t>
    </dgm:pt>
    <dgm:pt modelId="{2E28A77F-F61D-477E-B5FF-E71DC6BF2C5C}" type="sibTrans" cxnId="{5158CE2B-F314-40B4-AE47-68722259FB04}">
      <dgm:prSet/>
      <dgm:spPr/>
      <dgm:t>
        <a:bodyPr/>
        <a:lstStyle/>
        <a:p>
          <a:endParaRPr lang="en-US"/>
        </a:p>
      </dgm:t>
    </dgm:pt>
    <dgm:pt modelId="{D822D75A-238A-426D-A9D3-A664472FE3B0}" type="pres">
      <dgm:prSet presAssocID="{6787E9D6-2A90-4BCA-9917-059667D4BDB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395514-DBA0-4CED-89BE-7504CBC7A432}" type="pres">
      <dgm:prSet presAssocID="{7D1E1409-B4D1-4074-90A1-337E7AFD578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32A82B-4674-4EDF-9D7F-64365CA69702}" type="pres">
      <dgm:prSet presAssocID="{BD917192-454C-479E-9824-7CFC05C66C75}" presName="sibTrans" presStyleCnt="0"/>
      <dgm:spPr/>
    </dgm:pt>
    <dgm:pt modelId="{CA859311-5D60-4C23-8215-E2A3B961A589}" type="pres">
      <dgm:prSet presAssocID="{13EF7743-F837-4C14-ABD5-BECC83A95EA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0EDF61-C988-4772-90F2-66FCA11242B4}" type="pres">
      <dgm:prSet presAssocID="{7A3CABFC-B025-4192-AB4B-30AD3C21050A}" presName="sibTrans" presStyleCnt="0"/>
      <dgm:spPr/>
    </dgm:pt>
    <dgm:pt modelId="{C2764FD5-F4FD-48B7-AC49-58329BEF3D17}" type="pres">
      <dgm:prSet presAssocID="{5D68DDC3-675B-4FA3-BF42-6CEC3951F4B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E324CE-8FE6-473B-B8C0-21927AF23F67}" type="pres">
      <dgm:prSet presAssocID="{C2396741-9B38-4260-9FCD-B02D01C072DB}" presName="sibTrans" presStyleCnt="0"/>
      <dgm:spPr/>
    </dgm:pt>
    <dgm:pt modelId="{5429D04B-D3BC-42D0-B5D3-4A45E3106E19}" type="pres">
      <dgm:prSet presAssocID="{BD6099BC-12AC-4D40-A8D4-95F72DBC608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11A69E-6302-4615-BDCA-1BCA5A9CE21A}" srcId="{6787E9D6-2A90-4BCA-9917-059667D4BDBC}" destId="{5D68DDC3-675B-4FA3-BF42-6CEC3951F4B2}" srcOrd="2" destOrd="0" parTransId="{10B478FF-4A06-4485-BF9C-F5EB4E7A35D8}" sibTransId="{C2396741-9B38-4260-9FCD-B02D01C072DB}"/>
    <dgm:cxn modelId="{7E596AC8-3FC5-4B50-BF99-906A5FD178AA}" type="presOf" srcId="{BD6099BC-12AC-4D40-A8D4-95F72DBC6085}" destId="{5429D04B-D3BC-42D0-B5D3-4A45E3106E19}" srcOrd="0" destOrd="0" presId="urn:microsoft.com/office/officeart/2005/8/layout/default#1"/>
    <dgm:cxn modelId="{7D8B7E75-4507-4B72-AA00-67CAF20DBBA1}" srcId="{6787E9D6-2A90-4BCA-9917-059667D4BDBC}" destId="{7D1E1409-B4D1-4074-90A1-337E7AFD5784}" srcOrd="0" destOrd="0" parTransId="{3A22935D-9DC8-463F-B9FD-A51FA2726A84}" sibTransId="{BD917192-454C-479E-9824-7CFC05C66C75}"/>
    <dgm:cxn modelId="{5158CE2B-F314-40B4-AE47-68722259FB04}" srcId="{6787E9D6-2A90-4BCA-9917-059667D4BDBC}" destId="{BD6099BC-12AC-4D40-A8D4-95F72DBC6085}" srcOrd="3" destOrd="0" parTransId="{83BCF497-231F-4A76-AC07-CFE0C0595BB8}" sibTransId="{2E28A77F-F61D-477E-B5FF-E71DC6BF2C5C}"/>
    <dgm:cxn modelId="{29EC5D75-B37E-4BA8-9052-2E0CEBAD8A2A}" type="presOf" srcId="{6787E9D6-2A90-4BCA-9917-059667D4BDBC}" destId="{D822D75A-238A-426D-A9D3-A664472FE3B0}" srcOrd="0" destOrd="0" presId="urn:microsoft.com/office/officeart/2005/8/layout/default#1"/>
    <dgm:cxn modelId="{0DEFCAA4-891D-42B4-BAC4-E19A39778418}" type="presOf" srcId="{5D68DDC3-675B-4FA3-BF42-6CEC3951F4B2}" destId="{C2764FD5-F4FD-48B7-AC49-58329BEF3D17}" srcOrd="0" destOrd="0" presId="urn:microsoft.com/office/officeart/2005/8/layout/default#1"/>
    <dgm:cxn modelId="{FFC89062-5E62-495C-8D02-15A93A33AD9B}" type="presOf" srcId="{7D1E1409-B4D1-4074-90A1-337E7AFD5784}" destId="{12395514-DBA0-4CED-89BE-7504CBC7A432}" srcOrd="0" destOrd="0" presId="urn:microsoft.com/office/officeart/2005/8/layout/default#1"/>
    <dgm:cxn modelId="{E0FE3E93-CFA9-48C8-AD4F-12EAB3CE8C4B}" srcId="{6787E9D6-2A90-4BCA-9917-059667D4BDBC}" destId="{13EF7743-F837-4C14-ABD5-BECC83A95EAC}" srcOrd="1" destOrd="0" parTransId="{1AB9E8ED-F37F-42EF-A40F-6CF38FF36144}" sibTransId="{7A3CABFC-B025-4192-AB4B-30AD3C21050A}"/>
    <dgm:cxn modelId="{446A109B-7CB0-497B-A51B-0D582C62DD7B}" type="presOf" srcId="{13EF7743-F837-4C14-ABD5-BECC83A95EAC}" destId="{CA859311-5D60-4C23-8215-E2A3B961A589}" srcOrd="0" destOrd="0" presId="urn:microsoft.com/office/officeart/2005/8/layout/default#1"/>
    <dgm:cxn modelId="{E08EED04-F774-4F97-861B-B6DA61ED375B}" type="presParOf" srcId="{D822D75A-238A-426D-A9D3-A664472FE3B0}" destId="{12395514-DBA0-4CED-89BE-7504CBC7A432}" srcOrd="0" destOrd="0" presId="urn:microsoft.com/office/officeart/2005/8/layout/default#1"/>
    <dgm:cxn modelId="{FB61E03D-CE67-457D-84D3-1EB2F766BAB0}" type="presParOf" srcId="{D822D75A-238A-426D-A9D3-A664472FE3B0}" destId="{9D32A82B-4674-4EDF-9D7F-64365CA69702}" srcOrd="1" destOrd="0" presId="urn:microsoft.com/office/officeart/2005/8/layout/default#1"/>
    <dgm:cxn modelId="{CEA04D50-5F9E-43F2-A97F-C1ECD8DC1020}" type="presParOf" srcId="{D822D75A-238A-426D-A9D3-A664472FE3B0}" destId="{CA859311-5D60-4C23-8215-E2A3B961A589}" srcOrd="2" destOrd="0" presId="urn:microsoft.com/office/officeart/2005/8/layout/default#1"/>
    <dgm:cxn modelId="{D74AC982-FF2A-46C4-AE37-CE41D3B964F0}" type="presParOf" srcId="{D822D75A-238A-426D-A9D3-A664472FE3B0}" destId="{F40EDF61-C988-4772-90F2-66FCA11242B4}" srcOrd="3" destOrd="0" presId="urn:microsoft.com/office/officeart/2005/8/layout/default#1"/>
    <dgm:cxn modelId="{9738C7B0-CDFD-4F05-97B7-3A0234D6222B}" type="presParOf" srcId="{D822D75A-238A-426D-A9D3-A664472FE3B0}" destId="{C2764FD5-F4FD-48B7-AC49-58329BEF3D17}" srcOrd="4" destOrd="0" presId="urn:microsoft.com/office/officeart/2005/8/layout/default#1"/>
    <dgm:cxn modelId="{4158E3E8-5049-43C7-B385-85213C95AC29}" type="presParOf" srcId="{D822D75A-238A-426D-A9D3-A664472FE3B0}" destId="{0AE324CE-8FE6-473B-B8C0-21927AF23F67}" srcOrd="5" destOrd="0" presId="urn:microsoft.com/office/officeart/2005/8/layout/default#1"/>
    <dgm:cxn modelId="{662FDD08-8F3E-4444-AB73-919659FE94A9}" type="presParOf" srcId="{D822D75A-238A-426D-A9D3-A664472FE3B0}" destId="{5429D04B-D3BC-42D0-B5D3-4A45E3106E19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4AC39-44E6-425E-AF49-CF7D189F346F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0F472-929B-459B-8D82-2FABCC5B32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F2775BC-6312-42C7-B7C5-EA6783C2D9CA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7F715A1-4ADC-44E0-9587-804FF39D6B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89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39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091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“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621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460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16302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584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en-US" sz="3600" b="0" i="0" kern="1200" cap="none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2226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47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0" name="Picture Placeholder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31" name="Picture Placeholder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52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83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64151" y="1447799"/>
            <a:ext cx="1409965" cy="4413251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447799"/>
            <a:ext cx="6776630" cy="44132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0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4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9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08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0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2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3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98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0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1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99941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60901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0FF0622-75E4-48B8-A617-5428CA5926CE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67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 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2| Module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44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1363009" cy="1400530"/>
          </a:xfrm>
        </p:spPr>
        <p:txBody>
          <a:bodyPr/>
          <a:lstStyle/>
          <a:p>
            <a:r>
              <a:rPr lang="en-US" dirty="0" smtClean="0"/>
              <a:t>Organelles:  “little organs”</a:t>
            </a:r>
            <a:br>
              <a:rPr lang="en-US" dirty="0" smtClean="0"/>
            </a:br>
            <a:r>
              <a:rPr lang="en-US" sz="3200" dirty="0" smtClean="0"/>
              <a:t>Carry out STERNGRR processes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4688" t="48840" r="15937" b="16120"/>
          <a:stretch>
            <a:fillRect/>
          </a:stretch>
        </p:blipFill>
        <p:spPr bwMode="auto">
          <a:xfrm>
            <a:off x="773408" y="1798319"/>
            <a:ext cx="10123191" cy="383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105400" y="3200400"/>
            <a:ext cx="1874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Endoplasmic Reticulum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645920" y="3672840"/>
            <a:ext cx="960120" cy="3048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8427720" y="2682240"/>
            <a:ext cx="838200" cy="42672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1363009" cy="1400530"/>
          </a:xfrm>
        </p:spPr>
        <p:txBody>
          <a:bodyPr/>
          <a:lstStyle/>
          <a:p>
            <a:r>
              <a:rPr lang="en-US" dirty="0" smtClean="0"/>
              <a:t>Organelles:  “little organs”</a:t>
            </a:r>
            <a:br>
              <a:rPr lang="en-US" dirty="0" smtClean="0"/>
            </a:br>
            <a:r>
              <a:rPr lang="en-US" sz="3200" dirty="0" smtClean="0"/>
              <a:t>Carry out STERNGRR processes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4688" t="48840" r="15937" b="16120"/>
          <a:stretch>
            <a:fillRect/>
          </a:stretch>
        </p:blipFill>
        <p:spPr bwMode="auto">
          <a:xfrm>
            <a:off x="773408" y="1798319"/>
            <a:ext cx="10123191" cy="383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105400" y="3764280"/>
            <a:ext cx="1874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Golgi complex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929640" y="4602480"/>
            <a:ext cx="960120" cy="3048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8930640" y="2270760"/>
            <a:ext cx="838200" cy="42672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1363009" cy="1400530"/>
          </a:xfrm>
        </p:spPr>
        <p:txBody>
          <a:bodyPr/>
          <a:lstStyle/>
          <a:p>
            <a:r>
              <a:rPr lang="en-US" dirty="0" smtClean="0"/>
              <a:t>Organelles:  “little organs”</a:t>
            </a:r>
            <a:br>
              <a:rPr lang="en-US" dirty="0" smtClean="0"/>
            </a:br>
            <a:r>
              <a:rPr lang="en-US" sz="3200" dirty="0" smtClean="0"/>
              <a:t>Carry out STERNGRR processes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4688" t="48840" r="15937" b="16120"/>
          <a:stretch>
            <a:fillRect/>
          </a:stretch>
        </p:blipFill>
        <p:spPr bwMode="auto">
          <a:xfrm>
            <a:off x="773408" y="1798319"/>
            <a:ext cx="10123191" cy="383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105400" y="4145280"/>
            <a:ext cx="1874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Lysosomes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(not shown)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1363009" cy="1400530"/>
          </a:xfrm>
        </p:spPr>
        <p:txBody>
          <a:bodyPr/>
          <a:lstStyle/>
          <a:p>
            <a:r>
              <a:rPr lang="en-US" dirty="0" smtClean="0"/>
              <a:t>Organelles:  “little organs”</a:t>
            </a:r>
            <a:br>
              <a:rPr lang="en-US" dirty="0" smtClean="0"/>
            </a:br>
            <a:r>
              <a:rPr lang="en-US" sz="3200" dirty="0" smtClean="0"/>
              <a:t>Carry out STERNGRR processes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4688" t="48840" r="15937" b="16120"/>
          <a:stretch>
            <a:fillRect/>
          </a:stretch>
        </p:blipFill>
        <p:spPr bwMode="auto">
          <a:xfrm>
            <a:off x="773408" y="1798319"/>
            <a:ext cx="10123191" cy="383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417320" y="5166360"/>
            <a:ext cx="1874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centriole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0800000">
            <a:off x="3520440" y="4663440"/>
            <a:ext cx="777240" cy="48768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1363009" cy="1400530"/>
          </a:xfrm>
        </p:spPr>
        <p:txBody>
          <a:bodyPr/>
          <a:lstStyle/>
          <a:p>
            <a:r>
              <a:rPr lang="en-US" dirty="0" smtClean="0"/>
              <a:t>Organelles:  “little organs”</a:t>
            </a:r>
            <a:br>
              <a:rPr lang="en-US" dirty="0" smtClean="0"/>
            </a:br>
            <a:r>
              <a:rPr lang="en-US" sz="3200" dirty="0" smtClean="0"/>
              <a:t>Carry out STERNGRR processes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4688" t="48840" r="15937" b="16120"/>
          <a:stretch>
            <a:fillRect/>
          </a:stretch>
        </p:blipFill>
        <p:spPr bwMode="auto">
          <a:xfrm>
            <a:off x="773408" y="1798319"/>
            <a:ext cx="10123191" cy="383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9616440" y="40386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Cell wall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0800000">
            <a:off x="8778240" y="4937760"/>
            <a:ext cx="777240" cy="48768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1363009" cy="1400530"/>
          </a:xfrm>
        </p:spPr>
        <p:txBody>
          <a:bodyPr/>
          <a:lstStyle/>
          <a:p>
            <a:r>
              <a:rPr lang="en-US" dirty="0" smtClean="0"/>
              <a:t>Organelles:  “little organs”</a:t>
            </a:r>
            <a:br>
              <a:rPr lang="en-US" dirty="0" smtClean="0"/>
            </a:br>
            <a:r>
              <a:rPr lang="en-US" sz="3200" dirty="0" smtClean="0"/>
              <a:t>Carry out STERNGRR processes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4688" t="48840" r="15937" b="16120"/>
          <a:stretch>
            <a:fillRect/>
          </a:stretch>
        </p:blipFill>
        <p:spPr bwMode="auto">
          <a:xfrm>
            <a:off x="773408" y="1798319"/>
            <a:ext cx="10123191" cy="383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9296400" y="4450080"/>
            <a:ext cx="1569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Chloroplast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7475220" y="4625340"/>
            <a:ext cx="609600" cy="44196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RELATES TO FUNCTION</a:t>
            </a:r>
            <a:endParaRPr lang="en-US" dirty="0"/>
          </a:p>
        </p:txBody>
      </p:sp>
      <p:pic>
        <p:nvPicPr>
          <p:cNvPr id="7" name="Picture 2" descr="The shape of a cell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602355" y="1694974"/>
            <a:ext cx="3865245" cy="472835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711440" y="1767840"/>
            <a:ext cx="2849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Contracts / relaxes for movement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741920" y="3261360"/>
            <a:ext cx="2849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Sends messages through body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0" y="5425440"/>
            <a:ext cx="2849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Single-celled aquatic organism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9120" y="5410200"/>
            <a:ext cx="2849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Single-celled aquatic organism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8160" y="3794760"/>
            <a:ext cx="2849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Opens/closes to regulate water and gas exchange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79120" y="1965960"/>
            <a:ext cx="2849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Squeezes through tiny blood capillaries, carrying oxygen to cells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Cell Theory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551383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459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591" y="437478"/>
            <a:ext cx="9404723" cy="1400530"/>
          </a:xfrm>
        </p:spPr>
        <p:txBody>
          <a:bodyPr/>
          <a:lstStyle/>
          <a:p>
            <a:r>
              <a:rPr lang="en-US" dirty="0" smtClean="0"/>
              <a:t>ALL cells have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4985983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Prokaryotic Cells</a:t>
            </a:r>
            <a:endParaRPr lang="en-US" dirty="0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33695" t="22504" r="15937" b="50625"/>
          <a:stretch>
            <a:fillRect/>
          </a:stretch>
        </p:blipFill>
        <p:spPr bwMode="auto">
          <a:xfrm>
            <a:off x="670559" y="1767840"/>
            <a:ext cx="11084049" cy="4434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922520" y="2971800"/>
            <a:ext cx="1584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bg2"/>
                </a:solidFill>
              </a:rPr>
              <a:t>Ribosomes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01640" y="2407920"/>
            <a:ext cx="1584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</a:rPr>
              <a:t>DNA 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86600" y="2316480"/>
            <a:ext cx="1798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</a:rPr>
              <a:t>Cell Membrane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17720" y="5196840"/>
            <a:ext cx="1584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</a:rPr>
              <a:t>Cytoplasm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69680" y="5669280"/>
            <a:ext cx="1584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</a:rPr>
              <a:t>Plasmid</a:t>
            </a:r>
            <a:endParaRPr lang="en-US" sz="1600" dirty="0">
              <a:solidFill>
                <a:schemeClr val="bg2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6200000" flipV="1">
            <a:off x="9128760" y="3703320"/>
            <a:ext cx="1706880" cy="13411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951" y="239358"/>
            <a:ext cx="11363009" cy="1400530"/>
          </a:xfrm>
        </p:spPr>
        <p:txBody>
          <a:bodyPr/>
          <a:lstStyle/>
          <a:p>
            <a:r>
              <a:rPr lang="en-US" dirty="0" smtClean="0"/>
              <a:t>Eukaryotic Cells –</a:t>
            </a:r>
            <a:br>
              <a:rPr lang="en-US" dirty="0" smtClean="0"/>
            </a:br>
            <a:r>
              <a:rPr lang="en-US" sz="3600" dirty="0" smtClean="0"/>
              <a:t>have a nucleus with chromosomes made of DNA</a:t>
            </a:r>
            <a:br>
              <a:rPr lang="en-US" sz="3600" dirty="0" smtClean="0"/>
            </a:br>
            <a:r>
              <a:rPr lang="en-US" sz="3600" dirty="0" smtClean="0"/>
              <a:t>to </a:t>
            </a:r>
            <a:r>
              <a:rPr lang="en-US" sz="3600" b="1" dirty="0" smtClean="0"/>
              <a:t>REGULATE</a:t>
            </a:r>
            <a:r>
              <a:rPr lang="en-US" sz="3600" dirty="0" smtClean="0"/>
              <a:t> cell activities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4688" t="48840" r="15937" b="16120"/>
          <a:stretch>
            <a:fillRect/>
          </a:stretch>
        </p:blipFill>
        <p:spPr bwMode="auto">
          <a:xfrm>
            <a:off x="590528" y="2118359"/>
            <a:ext cx="10123191" cy="383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reeform 5"/>
          <p:cNvSpPr/>
          <p:nvPr/>
        </p:nvSpPr>
        <p:spPr>
          <a:xfrm>
            <a:off x="2772918" y="3196363"/>
            <a:ext cx="961406" cy="842237"/>
          </a:xfrm>
          <a:custGeom>
            <a:avLst/>
            <a:gdLst>
              <a:gd name="connsiteX0" fmla="*/ 427482 w 961406"/>
              <a:gd name="connsiteY0" fmla="*/ 34517 h 842237"/>
              <a:gd name="connsiteX1" fmla="*/ 214122 w 961406"/>
              <a:gd name="connsiteY1" fmla="*/ 49757 h 842237"/>
              <a:gd name="connsiteX2" fmla="*/ 107442 w 961406"/>
              <a:gd name="connsiteY2" fmla="*/ 80237 h 842237"/>
              <a:gd name="connsiteX3" fmla="*/ 46482 w 961406"/>
              <a:gd name="connsiteY3" fmla="*/ 171677 h 842237"/>
              <a:gd name="connsiteX4" fmla="*/ 31242 w 961406"/>
              <a:gd name="connsiteY4" fmla="*/ 232637 h 842237"/>
              <a:gd name="connsiteX5" fmla="*/ 762 w 961406"/>
              <a:gd name="connsiteY5" fmla="*/ 354557 h 842237"/>
              <a:gd name="connsiteX6" fmla="*/ 16002 w 961406"/>
              <a:gd name="connsiteY6" fmla="*/ 659357 h 842237"/>
              <a:gd name="connsiteX7" fmla="*/ 76962 w 961406"/>
              <a:gd name="connsiteY7" fmla="*/ 750797 h 842237"/>
              <a:gd name="connsiteX8" fmla="*/ 168402 w 961406"/>
              <a:gd name="connsiteY8" fmla="*/ 811757 h 842237"/>
              <a:gd name="connsiteX9" fmla="*/ 275082 w 961406"/>
              <a:gd name="connsiteY9" fmla="*/ 842237 h 842237"/>
              <a:gd name="connsiteX10" fmla="*/ 564642 w 961406"/>
              <a:gd name="connsiteY10" fmla="*/ 826997 h 842237"/>
              <a:gd name="connsiteX11" fmla="*/ 640842 w 961406"/>
              <a:gd name="connsiteY11" fmla="*/ 811757 h 842237"/>
              <a:gd name="connsiteX12" fmla="*/ 732282 w 961406"/>
              <a:gd name="connsiteY12" fmla="*/ 781277 h 842237"/>
              <a:gd name="connsiteX13" fmla="*/ 793242 w 961406"/>
              <a:gd name="connsiteY13" fmla="*/ 689837 h 842237"/>
              <a:gd name="connsiteX14" fmla="*/ 884682 w 961406"/>
              <a:gd name="connsiteY14" fmla="*/ 598397 h 842237"/>
              <a:gd name="connsiteX15" fmla="*/ 930402 w 961406"/>
              <a:gd name="connsiteY15" fmla="*/ 461237 h 842237"/>
              <a:gd name="connsiteX16" fmla="*/ 945642 w 961406"/>
              <a:gd name="connsiteY16" fmla="*/ 415517 h 842237"/>
              <a:gd name="connsiteX17" fmla="*/ 899922 w 961406"/>
              <a:gd name="connsiteY17" fmla="*/ 186917 h 842237"/>
              <a:gd name="connsiteX18" fmla="*/ 854202 w 961406"/>
              <a:gd name="connsiteY18" fmla="*/ 156437 h 842237"/>
              <a:gd name="connsiteX19" fmla="*/ 778002 w 961406"/>
              <a:gd name="connsiteY19" fmla="*/ 95477 h 842237"/>
              <a:gd name="connsiteX20" fmla="*/ 732282 w 961406"/>
              <a:gd name="connsiteY20" fmla="*/ 64997 h 842237"/>
              <a:gd name="connsiteX21" fmla="*/ 640842 w 961406"/>
              <a:gd name="connsiteY21" fmla="*/ 34517 h 842237"/>
              <a:gd name="connsiteX22" fmla="*/ 427482 w 961406"/>
              <a:gd name="connsiteY22" fmla="*/ 34517 h 842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61406" h="842237">
                <a:moveTo>
                  <a:pt x="427482" y="34517"/>
                </a:moveTo>
                <a:cubicBezTo>
                  <a:pt x="356362" y="37057"/>
                  <a:pt x="284987" y="41883"/>
                  <a:pt x="214122" y="49757"/>
                </a:cubicBezTo>
                <a:cubicBezTo>
                  <a:pt x="185418" y="52946"/>
                  <a:pt x="136341" y="70604"/>
                  <a:pt x="107442" y="80237"/>
                </a:cubicBezTo>
                <a:lnTo>
                  <a:pt x="46482" y="171677"/>
                </a:lnTo>
                <a:cubicBezTo>
                  <a:pt x="34864" y="189105"/>
                  <a:pt x="36996" y="212498"/>
                  <a:pt x="31242" y="232637"/>
                </a:cubicBezTo>
                <a:cubicBezTo>
                  <a:pt x="0" y="341983"/>
                  <a:pt x="31746" y="199635"/>
                  <a:pt x="762" y="354557"/>
                </a:cubicBezTo>
                <a:cubicBezTo>
                  <a:pt x="5842" y="456157"/>
                  <a:pt x="7189" y="558013"/>
                  <a:pt x="16002" y="659357"/>
                </a:cubicBezTo>
                <a:cubicBezTo>
                  <a:pt x="19691" y="701784"/>
                  <a:pt x="44524" y="725567"/>
                  <a:pt x="76962" y="750797"/>
                </a:cubicBezTo>
                <a:cubicBezTo>
                  <a:pt x="105878" y="773287"/>
                  <a:pt x="132863" y="802872"/>
                  <a:pt x="168402" y="811757"/>
                </a:cubicBezTo>
                <a:cubicBezTo>
                  <a:pt x="244947" y="830893"/>
                  <a:pt x="209491" y="820373"/>
                  <a:pt x="275082" y="842237"/>
                </a:cubicBezTo>
                <a:cubicBezTo>
                  <a:pt x="371602" y="837157"/>
                  <a:pt x="468322" y="835024"/>
                  <a:pt x="564642" y="826997"/>
                </a:cubicBezTo>
                <a:cubicBezTo>
                  <a:pt x="590456" y="824846"/>
                  <a:pt x="615852" y="818573"/>
                  <a:pt x="640842" y="811757"/>
                </a:cubicBezTo>
                <a:cubicBezTo>
                  <a:pt x="671839" y="803303"/>
                  <a:pt x="732282" y="781277"/>
                  <a:pt x="732282" y="781277"/>
                </a:cubicBezTo>
                <a:lnTo>
                  <a:pt x="793242" y="689837"/>
                </a:lnTo>
                <a:cubicBezTo>
                  <a:pt x="817152" y="653971"/>
                  <a:pt x="884682" y="598397"/>
                  <a:pt x="884682" y="598397"/>
                </a:cubicBezTo>
                <a:lnTo>
                  <a:pt x="930402" y="461237"/>
                </a:lnTo>
                <a:lnTo>
                  <a:pt x="945642" y="415517"/>
                </a:lnTo>
                <a:cubicBezTo>
                  <a:pt x="938659" y="331721"/>
                  <a:pt x="961406" y="248401"/>
                  <a:pt x="899922" y="186917"/>
                </a:cubicBezTo>
                <a:cubicBezTo>
                  <a:pt x="886970" y="173965"/>
                  <a:pt x="869442" y="166597"/>
                  <a:pt x="854202" y="156437"/>
                </a:cubicBezTo>
                <a:cubicBezTo>
                  <a:pt x="802821" y="79365"/>
                  <a:pt x="851614" y="132283"/>
                  <a:pt x="778002" y="95477"/>
                </a:cubicBezTo>
                <a:cubicBezTo>
                  <a:pt x="761619" y="87286"/>
                  <a:pt x="749020" y="72436"/>
                  <a:pt x="732282" y="64997"/>
                </a:cubicBezTo>
                <a:cubicBezTo>
                  <a:pt x="702922" y="51948"/>
                  <a:pt x="671322" y="44677"/>
                  <a:pt x="640842" y="34517"/>
                </a:cubicBezTo>
                <a:cubicBezTo>
                  <a:pt x="537290" y="0"/>
                  <a:pt x="498602" y="31977"/>
                  <a:pt x="427482" y="34517"/>
                </a:cubicBezTo>
                <a:close/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7664958" y="3424963"/>
            <a:ext cx="961406" cy="842237"/>
          </a:xfrm>
          <a:custGeom>
            <a:avLst/>
            <a:gdLst>
              <a:gd name="connsiteX0" fmla="*/ 427482 w 961406"/>
              <a:gd name="connsiteY0" fmla="*/ 34517 h 842237"/>
              <a:gd name="connsiteX1" fmla="*/ 214122 w 961406"/>
              <a:gd name="connsiteY1" fmla="*/ 49757 h 842237"/>
              <a:gd name="connsiteX2" fmla="*/ 107442 w 961406"/>
              <a:gd name="connsiteY2" fmla="*/ 80237 h 842237"/>
              <a:gd name="connsiteX3" fmla="*/ 46482 w 961406"/>
              <a:gd name="connsiteY3" fmla="*/ 171677 h 842237"/>
              <a:gd name="connsiteX4" fmla="*/ 31242 w 961406"/>
              <a:gd name="connsiteY4" fmla="*/ 232637 h 842237"/>
              <a:gd name="connsiteX5" fmla="*/ 762 w 961406"/>
              <a:gd name="connsiteY5" fmla="*/ 354557 h 842237"/>
              <a:gd name="connsiteX6" fmla="*/ 16002 w 961406"/>
              <a:gd name="connsiteY6" fmla="*/ 659357 h 842237"/>
              <a:gd name="connsiteX7" fmla="*/ 76962 w 961406"/>
              <a:gd name="connsiteY7" fmla="*/ 750797 h 842237"/>
              <a:gd name="connsiteX8" fmla="*/ 168402 w 961406"/>
              <a:gd name="connsiteY8" fmla="*/ 811757 h 842237"/>
              <a:gd name="connsiteX9" fmla="*/ 275082 w 961406"/>
              <a:gd name="connsiteY9" fmla="*/ 842237 h 842237"/>
              <a:gd name="connsiteX10" fmla="*/ 564642 w 961406"/>
              <a:gd name="connsiteY10" fmla="*/ 826997 h 842237"/>
              <a:gd name="connsiteX11" fmla="*/ 640842 w 961406"/>
              <a:gd name="connsiteY11" fmla="*/ 811757 h 842237"/>
              <a:gd name="connsiteX12" fmla="*/ 732282 w 961406"/>
              <a:gd name="connsiteY12" fmla="*/ 781277 h 842237"/>
              <a:gd name="connsiteX13" fmla="*/ 793242 w 961406"/>
              <a:gd name="connsiteY13" fmla="*/ 689837 h 842237"/>
              <a:gd name="connsiteX14" fmla="*/ 884682 w 961406"/>
              <a:gd name="connsiteY14" fmla="*/ 598397 h 842237"/>
              <a:gd name="connsiteX15" fmla="*/ 930402 w 961406"/>
              <a:gd name="connsiteY15" fmla="*/ 461237 h 842237"/>
              <a:gd name="connsiteX16" fmla="*/ 945642 w 961406"/>
              <a:gd name="connsiteY16" fmla="*/ 415517 h 842237"/>
              <a:gd name="connsiteX17" fmla="*/ 899922 w 961406"/>
              <a:gd name="connsiteY17" fmla="*/ 186917 h 842237"/>
              <a:gd name="connsiteX18" fmla="*/ 854202 w 961406"/>
              <a:gd name="connsiteY18" fmla="*/ 156437 h 842237"/>
              <a:gd name="connsiteX19" fmla="*/ 778002 w 961406"/>
              <a:gd name="connsiteY19" fmla="*/ 95477 h 842237"/>
              <a:gd name="connsiteX20" fmla="*/ 732282 w 961406"/>
              <a:gd name="connsiteY20" fmla="*/ 64997 h 842237"/>
              <a:gd name="connsiteX21" fmla="*/ 640842 w 961406"/>
              <a:gd name="connsiteY21" fmla="*/ 34517 h 842237"/>
              <a:gd name="connsiteX22" fmla="*/ 427482 w 961406"/>
              <a:gd name="connsiteY22" fmla="*/ 34517 h 842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61406" h="842237">
                <a:moveTo>
                  <a:pt x="427482" y="34517"/>
                </a:moveTo>
                <a:cubicBezTo>
                  <a:pt x="356362" y="37057"/>
                  <a:pt x="284987" y="41883"/>
                  <a:pt x="214122" y="49757"/>
                </a:cubicBezTo>
                <a:cubicBezTo>
                  <a:pt x="185418" y="52946"/>
                  <a:pt x="136341" y="70604"/>
                  <a:pt x="107442" y="80237"/>
                </a:cubicBezTo>
                <a:lnTo>
                  <a:pt x="46482" y="171677"/>
                </a:lnTo>
                <a:cubicBezTo>
                  <a:pt x="34864" y="189105"/>
                  <a:pt x="36996" y="212498"/>
                  <a:pt x="31242" y="232637"/>
                </a:cubicBezTo>
                <a:cubicBezTo>
                  <a:pt x="0" y="341983"/>
                  <a:pt x="31746" y="199635"/>
                  <a:pt x="762" y="354557"/>
                </a:cubicBezTo>
                <a:cubicBezTo>
                  <a:pt x="5842" y="456157"/>
                  <a:pt x="7189" y="558013"/>
                  <a:pt x="16002" y="659357"/>
                </a:cubicBezTo>
                <a:cubicBezTo>
                  <a:pt x="19691" y="701784"/>
                  <a:pt x="44524" y="725567"/>
                  <a:pt x="76962" y="750797"/>
                </a:cubicBezTo>
                <a:cubicBezTo>
                  <a:pt x="105878" y="773287"/>
                  <a:pt x="132863" y="802872"/>
                  <a:pt x="168402" y="811757"/>
                </a:cubicBezTo>
                <a:cubicBezTo>
                  <a:pt x="244947" y="830893"/>
                  <a:pt x="209491" y="820373"/>
                  <a:pt x="275082" y="842237"/>
                </a:cubicBezTo>
                <a:cubicBezTo>
                  <a:pt x="371602" y="837157"/>
                  <a:pt x="468322" y="835024"/>
                  <a:pt x="564642" y="826997"/>
                </a:cubicBezTo>
                <a:cubicBezTo>
                  <a:pt x="590456" y="824846"/>
                  <a:pt x="615852" y="818573"/>
                  <a:pt x="640842" y="811757"/>
                </a:cubicBezTo>
                <a:cubicBezTo>
                  <a:pt x="671839" y="803303"/>
                  <a:pt x="732282" y="781277"/>
                  <a:pt x="732282" y="781277"/>
                </a:cubicBezTo>
                <a:lnTo>
                  <a:pt x="793242" y="689837"/>
                </a:lnTo>
                <a:cubicBezTo>
                  <a:pt x="817152" y="653971"/>
                  <a:pt x="884682" y="598397"/>
                  <a:pt x="884682" y="598397"/>
                </a:cubicBezTo>
                <a:lnTo>
                  <a:pt x="930402" y="461237"/>
                </a:lnTo>
                <a:lnTo>
                  <a:pt x="945642" y="415517"/>
                </a:lnTo>
                <a:cubicBezTo>
                  <a:pt x="938659" y="331721"/>
                  <a:pt x="961406" y="248401"/>
                  <a:pt x="899922" y="186917"/>
                </a:cubicBezTo>
                <a:cubicBezTo>
                  <a:pt x="886970" y="173965"/>
                  <a:pt x="869442" y="166597"/>
                  <a:pt x="854202" y="156437"/>
                </a:cubicBezTo>
                <a:cubicBezTo>
                  <a:pt x="802821" y="79365"/>
                  <a:pt x="851614" y="132283"/>
                  <a:pt x="778002" y="95477"/>
                </a:cubicBezTo>
                <a:cubicBezTo>
                  <a:pt x="761619" y="87286"/>
                  <a:pt x="749020" y="72436"/>
                  <a:pt x="732282" y="64997"/>
                </a:cubicBezTo>
                <a:cubicBezTo>
                  <a:pt x="702922" y="51948"/>
                  <a:pt x="671322" y="44677"/>
                  <a:pt x="640842" y="34517"/>
                </a:cubicBezTo>
                <a:cubicBezTo>
                  <a:pt x="537290" y="0"/>
                  <a:pt x="498602" y="31977"/>
                  <a:pt x="427482" y="34517"/>
                </a:cubicBezTo>
                <a:close/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1363009" cy="1400530"/>
          </a:xfrm>
        </p:spPr>
        <p:txBody>
          <a:bodyPr/>
          <a:lstStyle/>
          <a:p>
            <a:r>
              <a:rPr lang="en-US" sz="3200" dirty="0" smtClean="0"/>
              <a:t>Both animal AND plant cells have a cell membrane / plasma membrane to regulate</a:t>
            </a:r>
            <a:r>
              <a:rPr lang="en-US" sz="3200" b="1" dirty="0" smtClean="0"/>
              <a:t> TRANSPORT </a:t>
            </a:r>
            <a:r>
              <a:rPr lang="en-US" sz="3200" dirty="0" smtClean="0"/>
              <a:t>of materials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4688" t="48840" r="15937" b="16120"/>
          <a:stretch>
            <a:fillRect/>
          </a:stretch>
        </p:blipFill>
        <p:spPr bwMode="auto">
          <a:xfrm>
            <a:off x="544808" y="1523999"/>
            <a:ext cx="10123191" cy="383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Freeform 8"/>
          <p:cNvSpPr/>
          <p:nvPr/>
        </p:nvSpPr>
        <p:spPr>
          <a:xfrm>
            <a:off x="1105170" y="2194560"/>
            <a:ext cx="3146790" cy="2590800"/>
          </a:xfrm>
          <a:custGeom>
            <a:avLst/>
            <a:gdLst>
              <a:gd name="connsiteX0" fmla="*/ 540750 w 3146790"/>
              <a:gd name="connsiteY0" fmla="*/ 350520 h 2590800"/>
              <a:gd name="connsiteX1" fmla="*/ 830310 w 3146790"/>
              <a:gd name="connsiteY1" fmla="*/ 365760 h 2590800"/>
              <a:gd name="connsiteX2" fmla="*/ 967470 w 3146790"/>
              <a:gd name="connsiteY2" fmla="*/ 381000 h 2590800"/>
              <a:gd name="connsiteX3" fmla="*/ 1378950 w 3146790"/>
              <a:gd name="connsiteY3" fmla="*/ 365760 h 2590800"/>
              <a:gd name="connsiteX4" fmla="*/ 1516110 w 3146790"/>
              <a:gd name="connsiteY4" fmla="*/ 259080 h 2590800"/>
              <a:gd name="connsiteX5" fmla="*/ 1561830 w 3146790"/>
              <a:gd name="connsiteY5" fmla="*/ 228600 h 2590800"/>
              <a:gd name="connsiteX6" fmla="*/ 1592310 w 3146790"/>
              <a:gd name="connsiteY6" fmla="*/ 182880 h 2590800"/>
              <a:gd name="connsiteX7" fmla="*/ 1638030 w 3146790"/>
              <a:gd name="connsiteY7" fmla="*/ 167640 h 2590800"/>
              <a:gd name="connsiteX8" fmla="*/ 1729470 w 3146790"/>
              <a:gd name="connsiteY8" fmla="*/ 106680 h 2590800"/>
              <a:gd name="connsiteX9" fmla="*/ 1729470 w 3146790"/>
              <a:gd name="connsiteY9" fmla="*/ 106680 h 2590800"/>
              <a:gd name="connsiteX10" fmla="*/ 1820910 w 3146790"/>
              <a:gd name="connsiteY10" fmla="*/ 30480 h 2590800"/>
              <a:gd name="connsiteX11" fmla="*/ 1942830 w 3146790"/>
              <a:gd name="connsiteY11" fmla="*/ 0 h 2590800"/>
              <a:gd name="connsiteX12" fmla="*/ 2217150 w 3146790"/>
              <a:gd name="connsiteY12" fmla="*/ 15240 h 2590800"/>
              <a:gd name="connsiteX13" fmla="*/ 2308590 w 3146790"/>
              <a:gd name="connsiteY13" fmla="*/ 45720 h 2590800"/>
              <a:gd name="connsiteX14" fmla="*/ 2354310 w 3146790"/>
              <a:gd name="connsiteY14" fmla="*/ 60960 h 2590800"/>
              <a:gd name="connsiteX15" fmla="*/ 2415270 w 3146790"/>
              <a:gd name="connsiteY15" fmla="*/ 152400 h 2590800"/>
              <a:gd name="connsiteX16" fmla="*/ 2430510 w 3146790"/>
              <a:gd name="connsiteY16" fmla="*/ 198120 h 2590800"/>
              <a:gd name="connsiteX17" fmla="*/ 2537190 w 3146790"/>
              <a:gd name="connsiteY17" fmla="*/ 304800 h 2590800"/>
              <a:gd name="connsiteX18" fmla="*/ 2628630 w 3146790"/>
              <a:gd name="connsiteY18" fmla="*/ 365760 h 2590800"/>
              <a:gd name="connsiteX19" fmla="*/ 2674350 w 3146790"/>
              <a:gd name="connsiteY19" fmla="*/ 396240 h 2590800"/>
              <a:gd name="connsiteX20" fmla="*/ 2720070 w 3146790"/>
              <a:gd name="connsiteY20" fmla="*/ 487680 h 2590800"/>
              <a:gd name="connsiteX21" fmla="*/ 2750550 w 3146790"/>
              <a:gd name="connsiteY21" fmla="*/ 533400 h 2590800"/>
              <a:gd name="connsiteX22" fmla="*/ 2781030 w 3146790"/>
              <a:gd name="connsiteY22" fmla="*/ 624840 h 2590800"/>
              <a:gd name="connsiteX23" fmla="*/ 2796270 w 3146790"/>
              <a:gd name="connsiteY23" fmla="*/ 731520 h 2590800"/>
              <a:gd name="connsiteX24" fmla="*/ 2826750 w 3146790"/>
              <a:gd name="connsiteY24" fmla="*/ 899160 h 2590800"/>
              <a:gd name="connsiteX25" fmla="*/ 2933430 w 3146790"/>
              <a:gd name="connsiteY25" fmla="*/ 1036320 h 2590800"/>
              <a:gd name="connsiteX26" fmla="*/ 2948670 w 3146790"/>
              <a:gd name="connsiteY26" fmla="*/ 1082040 h 2590800"/>
              <a:gd name="connsiteX27" fmla="*/ 2979150 w 3146790"/>
              <a:gd name="connsiteY27" fmla="*/ 1127760 h 2590800"/>
              <a:gd name="connsiteX28" fmla="*/ 2994390 w 3146790"/>
              <a:gd name="connsiteY28" fmla="*/ 1386840 h 2590800"/>
              <a:gd name="connsiteX29" fmla="*/ 3070590 w 3146790"/>
              <a:gd name="connsiteY29" fmla="*/ 1524000 h 2590800"/>
              <a:gd name="connsiteX30" fmla="*/ 3116310 w 3146790"/>
              <a:gd name="connsiteY30" fmla="*/ 1661160 h 2590800"/>
              <a:gd name="connsiteX31" fmla="*/ 3131550 w 3146790"/>
              <a:gd name="connsiteY31" fmla="*/ 1706880 h 2590800"/>
              <a:gd name="connsiteX32" fmla="*/ 3146790 w 3146790"/>
              <a:gd name="connsiteY32" fmla="*/ 1783080 h 2590800"/>
              <a:gd name="connsiteX33" fmla="*/ 3131550 w 3146790"/>
              <a:gd name="connsiteY33" fmla="*/ 2240280 h 2590800"/>
              <a:gd name="connsiteX34" fmla="*/ 3116310 w 3146790"/>
              <a:gd name="connsiteY34" fmla="*/ 2286000 h 2590800"/>
              <a:gd name="connsiteX35" fmla="*/ 3024870 w 3146790"/>
              <a:gd name="connsiteY35" fmla="*/ 2377440 h 2590800"/>
              <a:gd name="connsiteX36" fmla="*/ 2979150 w 3146790"/>
              <a:gd name="connsiteY36" fmla="*/ 2392680 h 2590800"/>
              <a:gd name="connsiteX37" fmla="*/ 2948670 w 3146790"/>
              <a:gd name="connsiteY37" fmla="*/ 2438400 h 2590800"/>
              <a:gd name="connsiteX38" fmla="*/ 2811510 w 3146790"/>
              <a:gd name="connsiteY38" fmla="*/ 2545080 h 2590800"/>
              <a:gd name="connsiteX39" fmla="*/ 2765790 w 3146790"/>
              <a:gd name="connsiteY39" fmla="*/ 2575560 h 2590800"/>
              <a:gd name="connsiteX40" fmla="*/ 2643870 w 3146790"/>
              <a:gd name="connsiteY40" fmla="*/ 2590800 h 2590800"/>
              <a:gd name="connsiteX41" fmla="*/ 2308590 w 3146790"/>
              <a:gd name="connsiteY41" fmla="*/ 2575560 h 2590800"/>
              <a:gd name="connsiteX42" fmla="*/ 2217150 w 3146790"/>
              <a:gd name="connsiteY42" fmla="*/ 2545080 h 2590800"/>
              <a:gd name="connsiteX43" fmla="*/ 2140950 w 3146790"/>
              <a:gd name="connsiteY43" fmla="*/ 2468880 h 2590800"/>
              <a:gd name="connsiteX44" fmla="*/ 2034270 w 3146790"/>
              <a:gd name="connsiteY44" fmla="*/ 2407920 h 2590800"/>
              <a:gd name="connsiteX45" fmla="*/ 1942830 w 3146790"/>
              <a:gd name="connsiteY45" fmla="*/ 2346960 h 2590800"/>
              <a:gd name="connsiteX46" fmla="*/ 1897110 w 3146790"/>
              <a:gd name="connsiteY46" fmla="*/ 2316480 h 2590800"/>
              <a:gd name="connsiteX47" fmla="*/ 1790430 w 3146790"/>
              <a:gd name="connsiteY47" fmla="*/ 2286000 h 2590800"/>
              <a:gd name="connsiteX48" fmla="*/ 1119870 w 3146790"/>
              <a:gd name="connsiteY48" fmla="*/ 2301240 h 2590800"/>
              <a:gd name="connsiteX49" fmla="*/ 1028430 w 3146790"/>
              <a:gd name="connsiteY49" fmla="*/ 2331720 h 2590800"/>
              <a:gd name="connsiteX50" fmla="*/ 952230 w 3146790"/>
              <a:gd name="connsiteY50" fmla="*/ 2346960 h 2590800"/>
              <a:gd name="connsiteX51" fmla="*/ 464550 w 3146790"/>
              <a:gd name="connsiteY51" fmla="*/ 2331720 h 2590800"/>
              <a:gd name="connsiteX52" fmla="*/ 418830 w 3146790"/>
              <a:gd name="connsiteY52" fmla="*/ 2316480 h 2590800"/>
              <a:gd name="connsiteX53" fmla="*/ 373110 w 3146790"/>
              <a:gd name="connsiteY53" fmla="*/ 2286000 h 2590800"/>
              <a:gd name="connsiteX54" fmla="*/ 296910 w 3146790"/>
              <a:gd name="connsiteY54" fmla="*/ 2194560 h 2590800"/>
              <a:gd name="connsiteX55" fmla="*/ 205470 w 3146790"/>
              <a:gd name="connsiteY55" fmla="*/ 2057400 h 2590800"/>
              <a:gd name="connsiteX56" fmla="*/ 174990 w 3146790"/>
              <a:gd name="connsiteY56" fmla="*/ 1965960 h 2590800"/>
              <a:gd name="connsiteX57" fmla="*/ 144510 w 3146790"/>
              <a:gd name="connsiteY57" fmla="*/ 1920240 h 2590800"/>
              <a:gd name="connsiteX58" fmla="*/ 98790 w 3146790"/>
              <a:gd name="connsiteY58" fmla="*/ 1783080 h 2590800"/>
              <a:gd name="connsiteX59" fmla="*/ 83550 w 3146790"/>
              <a:gd name="connsiteY59" fmla="*/ 1706880 h 2590800"/>
              <a:gd name="connsiteX60" fmla="*/ 68310 w 3146790"/>
              <a:gd name="connsiteY60" fmla="*/ 1661160 h 2590800"/>
              <a:gd name="connsiteX61" fmla="*/ 114030 w 3146790"/>
              <a:gd name="connsiteY61" fmla="*/ 777240 h 2590800"/>
              <a:gd name="connsiteX62" fmla="*/ 159750 w 3146790"/>
              <a:gd name="connsiteY62" fmla="*/ 731520 h 2590800"/>
              <a:gd name="connsiteX63" fmla="*/ 266430 w 3146790"/>
              <a:gd name="connsiteY63" fmla="*/ 594360 h 2590800"/>
              <a:gd name="connsiteX64" fmla="*/ 342630 w 3146790"/>
              <a:gd name="connsiteY64" fmla="*/ 502920 h 2590800"/>
              <a:gd name="connsiteX65" fmla="*/ 418830 w 3146790"/>
              <a:gd name="connsiteY65" fmla="*/ 411480 h 2590800"/>
              <a:gd name="connsiteX66" fmla="*/ 464550 w 3146790"/>
              <a:gd name="connsiteY66" fmla="*/ 381000 h 2590800"/>
              <a:gd name="connsiteX67" fmla="*/ 510270 w 3146790"/>
              <a:gd name="connsiteY67" fmla="*/ 335280 h 2590800"/>
              <a:gd name="connsiteX68" fmla="*/ 540750 w 3146790"/>
              <a:gd name="connsiteY68" fmla="*/ 350520 h 259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146790" h="2590800">
                <a:moveTo>
                  <a:pt x="540750" y="350520"/>
                </a:moveTo>
                <a:cubicBezTo>
                  <a:pt x="594090" y="355600"/>
                  <a:pt x="733902" y="358874"/>
                  <a:pt x="830310" y="365760"/>
                </a:cubicBezTo>
                <a:cubicBezTo>
                  <a:pt x="876194" y="369037"/>
                  <a:pt x="921469" y="381000"/>
                  <a:pt x="967470" y="381000"/>
                </a:cubicBezTo>
                <a:cubicBezTo>
                  <a:pt x="1104724" y="381000"/>
                  <a:pt x="1241790" y="370840"/>
                  <a:pt x="1378950" y="365760"/>
                </a:cubicBezTo>
                <a:cubicBezTo>
                  <a:pt x="1450573" y="294137"/>
                  <a:pt x="1406737" y="331995"/>
                  <a:pt x="1516110" y="259080"/>
                </a:cubicBezTo>
                <a:lnTo>
                  <a:pt x="1561830" y="228600"/>
                </a:lnTo>
                <a:cubicBezTo>
                  <a:pt x="1571990" y="213360"/>
                  <a:pt x="1578007" y="194322"/>
                  <a:pt x="1592310" y="182880"/>
                </a:cubicBezTo>
                <a:cubicBezTo>
                  <a:pt x="1604854" y="172845"/>
                  <a:pt x="1623987" y="175442"/>
                  <a:pt x="1638030" y="167640"/>
                </a:cubicBezTo>
                <a:cubicBezTo>
                  <a:pt x="1670052" y="149850"/>
                  <a:pt x="1698990" y="127000"/>
                  <a:pt x="1729470" y="106680"/>
                </a:cubicBezTo>
                <a:lnTo>
                  <a:pt x="1729470" y="106680"/>
                </a:lnTo>
                <a:cubicBezTo>
                  <a:pt x="1752475" y="83675"/>
                  <a:pt x="1787568" y="42604"/>
                  <a:pt x="1820910" y="30480"/>
                </a:cubicBezTo>
                <a:cubicBezTo>
                  <a:pt x="1860279" y="16164"/>
                  <a:pt x="1942830" y="0"/>
                  <a:pt x="1942830" y="0"/>
                </a:cubicBezTo>
                <a:cubicBezTo>
                  <a:pt x="2034270" y="5080"/>
                  <a:pt x="2126276" y="3881"/>
                  <a:pt x="2217150" y="15240"/>
                </a:cubicBezTo>
                <a:cubicBezTo>
                  <a:pt x="2249031" y="19225"/>
                  <a:pt x="2278110" y="35560"/>
                  <a:pt x="2308590" y="45720"/>
                </a:cubicBezTo>
                <a:lnTo>
                  <a:pt x="2354310" y="60960"/>
                </a:lnTo>
                <a:lnTo>
                  <a:pt x="2415270" y="152400"/>
                </a:lnTo>
                <a:cubicBezTo>
                  <a:pt x="2424181" y="165766"/>
                  <a:pt x="2422708" y="184077"/>
                  <a:pt x="2430510" y="198120"/>
                </a:cubicBezTo>
                <a:cubicBezTo>
                  <a:pt x="2486089" y="298162"/>
                  <a:pt x="2462985" y="280065"/>
                  <a:pt x="2537190" y="304800"/>
                </a:cubicBezTo>
                <a:lnTo>
                  <a:pt x="2628630" y="365760"/>
                </a:lnTo>
                <a:lnTo>
                  <a:pt x="2674350" y="396240"/>
                </a:lnTo>
                <a:cubicBezTo>
                  <a:pt x="2761701" y="527267"/>
                  <a:pt x="2656974" y="361487"/>
                  <a:pt x="2720070" y="487680"/>
                </a:cubicBezTo>
                <a:cubicBezTo>
                  <a:pt x="2728261" y="504063"/>
                  <a:pt x="2743111" y="516662"/>
                  <a:pt x="2750550" y="533400"/>
                </a:cubicBezTo>
                <a:cubicBezTo>
                  <a:pt x="2763599" y="562760"/>
                  <a:pt x="2781030" y="624840"/>
                  <a:pt x="2781030" y="624840"/>
                </a:cubicBezTo>
                <a:cubicBezTo>
                  <a:pt x="2786110" y="660400"/>
                  <a:pt x="2791523" y="695914"/>
                  <a:pt x="2796270" y="731520"/>
                </a:cubicBezTo>
                <a:cubicBezTo>
                  <a:pt x="2799883" y="758615"/>
                  <a:pt x="2803901" y="858031"/>
                  <a:pt x="2826750" y="899160"/>
                </a:cubicBezTo>
                <a:cubicBezTo>
                  <a:pt x="2872322" y="981190"/>
                  <a:pt x="2877894" y="980784"/>
                  <a:pt x="2933430" y="1036320"/>
                </a:cubicBezTo>
                <a:cubicBezTo>
                  <a:pt x="2938510" y="1051560"/>
                  <a:pt x="2941486" y="1067672"/>
                  <a:pt x="2948670" y="1082040"/>
                </a:cubicBezTo>
                <a:cubicBezTo>
                  <a:pt x="2956861" y="1098423"/>
                  <a:pt x="2976433" y="1109646"/>
                  <a:pt x="2979150" y="1127760"/>
                </a:cubicBezTo>
                <a:cubicBezTo>
                  <a:pt x="2991983" y="1213312"/>
                  <a:pt x="2985782" y="1300760"/>
                  <a:pt x="2994390" y="1386840"/>
                </a:cubicBezTo>
                <a:cubicBezTo>
                  <a:pt x="3000956" y="1452498"/>
                  <a:pt x="3046915" y="1452976"/>
                  <a:pt x="3070590" y="1524000"/>
                </a:cubicBezTo>
                <a:lnTo>
                  <a:pt x="3116310" y="1661160"/>
                </a:lnTo>
                <a:cubicBezTo>
                  <a:pt x="3121390" y="1676400"/>
                  <a:pt x="3128400" y="1691128"/>
                  <a:pt x="3131550" y="1706880"/>
                </a:cubicBezTo>
                <a:lnTo>
                  <a:pt x="3146790" y="1783080"/>
                </a:lnTo>
                <a:cubicBezTo>
                  <a:pt x="3141710" y="1935480"/>
                  <a:pt x="3140775" y="2088075"/>
                  <a:pt x="3131550" y="2240280"/>
                </a:cubicBezTo>
                <a:cubicBezTo>
                  <a:pt x="3130578" y="2256315"/>
                  <a:pt x="3126173" y="2273320"/>
                  <a:pt x="3116310" y="2286000"/>
                </a:cubicBezTo>
                <a:cubicBezTo>
                  <a:pt x="3089846" y="2320025"/>
                  <a:pt x="3055350" y="2346960"/>
                  <a:pt x="3024870" y="2377440"/>
                </a:cubicBezTo>
                <a:cubicBezTo>
                  <a:pt x="3013511" y="2388799"/>
                  <a:pt x="2994390" y="2387600"/>
                  <a:pt x="2979150" y="2392680"/>
                </a:cubicBezTo>
                <a:cubicBezTo>
                  <a:pt x="2968990" y="2407920"/>
                  <a:pt x="2960396" y="2424329"/>
                  <a:pt x="2948670" y="2438400"/>
                </a:cubicBezTo>
                <a:cubicBezTo>
                  <a:pt x="2903906" y="2492117"/>
                  <a:pt x="2875232" y="2502599"/>
                  <a:pt x="2811510" y="2545080"/>
                </a:cubicBezTo>
                <a:cubicBezTo>
                  <a:pt x="2796270" y="2555240"/>
                  <a:pt x="2783965" y="2573288"/>
                  <a:pt x="2765790" y="2575560"/>
                </a:cubicBezTo>
                <a:lnTo>
                  <a:pt x="2643870" y="2590800"/>
                </a:lnTo>
                <a:cubicBezTo>
                  <a:pt x="2532110" y="2585720"/>
                  <a:pt x="2419829" y="2587478"/>
                  <a:pt x="2308590" y="2575560"/>
                </a:cubicBezTo>
                <a:cubicBezTo>
                  <a:pt x="2276644" y="2572137"/>
                  <a:pt x="2217150" y="2545080"/>
                  <a:pt x="2217150" y="2545080"/>
                </a:cubicBezTo>
                <a:cubicBezTo>
                  <a:pt x="2095230" y="2463800"/>
                  <a:pt x="2242550" y="2570480"/>
                  <a:pt x="2140950" y="2468880"/>
                </a:cubicBezTo>
                <a:cubicBezTo>
                  <a:pt x="2114591" y="2442521"/>
                  <a:pt x="2064152" y="2425849"/>
                  <a:pt x="2034270" y="2407920"/>
                </a:cubicBezTo>
                <a:cubicBezTo>
                  <a:pt x="2002858" y="2389073"/>
                  <a:pt x="1973310" y="2367280"/>
                  <a:pt x="1942830" y="2346960"/>
                </a:cubicBezTo>
                <a:cubicBezTo>
                  <a:pt x="1927590" y="2336800"/>
                  <a:pt x="1914486" y="2322272"/>
                  <a:pt x="1897110" y="2316480"/>
                </a:cubicBezTo>
                <a:cubicBezTo>
                  <a:pt x="1831519" y="2294616"/>
                  <a:pt x="1866975" y="2305136"/>
                  <a:pt x="1790430" y="2286000"/>
                </a:cubicBezTo>
                <a:cubicBezTo>
                  <a:pt x="1566910" y="2291080"/>
                  <a:pt x="1343046" y="2287849"/>
                  <a:pt x="1119870" y="2301240"/>
                </a:cubicBezTo>
                <a:cubicBezTo>
                  <a:pt x="1087799" y="2303164"/>
                  <a:pt x="1058910" y="2321560"/>
                  <a:pt x="1028430" y="2331720"/>
                </a:cubicBezTo>
                <a:cubicBezTo>
                  <a:pt x="1003856" y="2339911"/>
                  <a:pt x="977630" y="2341880"/>
                  <a:pt x="952230" y="2346960"/>
                </a:cubicBezTo>
                <a:cubicBezTo>
                  <a:pt x="789670" y="2341880"/>
                  <a:pt x="626924" y="2340999"/>
                  <a:pt x="464550" y="2331720"/>
                </a:cubicBezTo>
                <a:cubicBezTo>
                  <a:pt x="448512" y="2330804"/>
                  <a:pt x="433198" y="2323664"/>
                  <a:pt x="418830" y="2316480"/>
                </a:cubicBezTo>
                <a:cubicBezTo>
                  <a:pt x="402447" y="2308289"/>
                  <a:pt x="388350" y="2296160"/>
                  <a:pt x="373110" y="2286000"/>
                </a:cubicBezTo>
                <a:cubicBezTo>
                  <a:pt x="264193" y="2122625"/>
                  <a:pt x="433810" y="2370575"/>
                  <a:pt x="296910" y="2194560"/>
                </a:cubicBezTo>
                <a:lnTo>
                  <a:pt x="205470" y="2057400"/>
                </a:lnTo>
                <a:cubicBezTo>
                  <a:pt x="187648" y="2030667"/>
                  <a:pt x="192812" y="1992693"/>
                  <a:pt x="174990" y="1965960"/>
                </a:cubicBezTo>
                <a:cubicBezTo>
                  <a:pt x="164830" y="1950720"/>
                  <a:pt x="151949" y="1936978"/>
                  <a:pt x="144510" y="1920240"/>
                </a:cubicBezTo>
                <a:lnTo>
                  <a:pt x="98790" y="1783080"/>
                </a:lnTo>
                <a:cubicBezTo>
                  <a:pt x="90599" y="1758506"/>
                  <a:pt x="89832" y="1732010"/>
                  <a:pt x="83550" y="1706880"/>
                </a:cubicBezTo>
                <a:cubicBezTo>
                  <a:pt x="79654" y="1691295"/>
                  <a:pt x="73390" y="1676400"/>
                  <a:pt x="68310" y="1661160"/>
                </a:cubicBezTo>
                <a:cubicBezTo>
                  <a:pt x="84168" y="836557"/>
                  <a:pt x="0" y="1119331"/>
                  <a:pt x="114030" y="777240"/>
                </a:cubicBezTo>
                <a:cubicBezTo>
                  <a:pt x="120846" y="756793"/>
                  <a:pt x="144510" y="746760"/>
                  <a:pt x="159750" y="731520"/>
                </a:cubicBezTo>
                <a:cubicBezTo>
                  <a:pt x="201391" y="606596"/>
                  <a:pt x="129364" y="799958"/>
                  <a:pt x="266430" y="594360"/>
                </a:cubicBezTo>
                <a:cubicBezTo>
                  <a:pt x="342106" y="480846"/>
                  <a:pt x="244844" y="620263"/>
                  <a:pt x="342630" y="502920"/>
                </a:cubicBezTo>
                <a:cubicBezTo>
                  <a:pt x="397121" y="437531"/>
                  <a:pt x="345973" y="472194"/>
                  <a:pt x="418830" y="411480"/>
                </a:cubicBezTo>
                <a:cubicBezTo>
                  <a:pt x="432901" y="399754"/>
                  <a:pt x="450479" y="392726"/>
                  <a:pt x="464550" y="381000"/>
                </a:cubicBezTo>
                <a:cubicBezTo>
                  <a:pt x="481107" y="367202"/>
                  <a:pt x="492337" y="347235"/>
                  <a:pt x="510270" y="335280"/>
                </a:cubicBezTo>
                <a:cubicBezTo>
                  <a:pt x="523636" y="326369"/>
                  <a:pt x="487410" y="345440"/>
                  <a:pt x="540750" y="350520"/>
                </a:cubicBezTo>
                <a:close/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7411827" y="2330917"/>
            <a:ext cx="1568044" cy="2180123"/>
          </a:xfrm>
          <a:custGeom>
            <a:avLst/>
            <a:gdLst>
              <a:gd name="connsiteX0" fmla="*/ 55773 w 1568044"/>
              <a:gd name="connsiteY0" fmla="*/ 153203 h 2180123"/>
              <a:gd name="connsiteX1" fmla="*/ 86253 w 1568044"/>
              <a:gd name="connsiteY1" fmla="*/ 107483 h 2180123"/>
              <a:gd name="connsiteX2" fmla="*/ 162453 w 1568044"/>
              <a:gd name="connsiteY2" fmla="*/ 92243 h 2180123"/>
              <a:gd name="connsiteX3" fmla="*/ 391053 w 1568044"/>
              <a:gd name="connsiteY3" fmla="*/ 46523 h 2180123"/>
              <a:gd name="connsiteX4" fmla="*/ 436773 w 1568044"/>
              <a:gd name="connsiteY4" fmla="*/ 31283 h 2180123"/>
              <a:gd name="connsiteX5" fmla="*/ 1092093 w 1568044"/>
              <a:gd name="connsiteY5" fmla="*/ 803 h 2180123"/>
              <a:gd name="connsiteX6" fmla="*/ 1244493 w 1568044"/>
              <a:gd name="connsiteY6" fmla="*/ 16043 h 2180123"/>
              <a:gd name="connsiteX7" fmla="*/ 1351173 w 1568044"/>
              <a:gd name="connsiteY7" fmla="*/ 31283 h 2180123"/>
              <a:gd name="connsiteX8" fmla="*/ 1366413 w 1568044"/>
              <a:gd name="connsiteY8" fmla="*/ 77003 h 2180123"/>
              <a:gd name="connsiteX9" fmla="*/ 1412133 w 1568044"/>
              <a:gd name="connsiteY9" fmla="*/ 92243 h 2180123"/>
              <a:gd name="connsiteX10" fmla="*/ 1442613 w 1568044"/>
              <a:gd name="connsiteY10" fmla="*/ 320843 h 2180123"/>
              <a:gd name="connsiteX11" fmla="*/ 1457853 w 1568044"/>
              <a:gd name="connsiteY11" fmla="*/ 762803 h 2180123"/>
              <a:gd name="connsiteX12" fmla="*/ 1473093 w 1568044"/>
              <a:gd name="connsiteY12" fmla="*/ 823763 h 2180123"/>
              <a:gd name="connsiteX13" fmla="*/ 1503573 w 1568044"/>
              <a:gd name="connsiteY13" fmla="*/ 1037123 h 2180123"/>
              <a:gd name="connsiteX14" fmla="*/ 1518813 w 1568044"/>
              <a:gd name="connsiteY14" fmla="*/ 1372403 h 2180123"/>
              <a:gd name="connsiteX15" fmla="*/ 1534053 w 1568044"/>
              <a:gd name="connsiteY15" fmla="*/ 1433363 h 2180123"/>
              <a:gd name="connsiteX16" fmla="*/ 1564533 w 1568044"/>
              <a:gd name="connsiteY16" fmla="*/ 1524803 h 2180123"/>
              <a:gd name="connsiteX17" fmla="*/ 1549293 w 1568044"/>
              <a:gd name="connsiteY17" fmla="*/ 2103923 h 2180123"/>
              <a:gd name="connsiteX18" fmla="*/ 1503573 w 1568044"/>
              <a:gd name="connsiteY18" fmla="*/ 2149643 h 2180123"/>
              <a:gd name="connsiteX19" fmla="*/ 1412133 w 1568044"/>
              <a:gd name="connsiteY19" fmla="*/ 2180123 h 2180123"/>
              <a:gd name="connsiteX20" fmla="*/ 848253 w 1568044"/>
              <a:gd name="connsiteY20" fmla="*/ 2164883 h 2180123"/>
              <a:gd name="connsiteX21" fmla="*/ 787293 w 1568044"/>
              <a:gd name="connsiteY21" fmla="*/ 2149643 h 2180123"/>
              <a:gd name="connsiteX22" fmla="*/ 330093 w 1568044"/>
              <a:gd name="connsiteY22" fmla="*/ 2134403 h 2180123"/>
              <a:gd name="connsiteX23" fmla="*/ 284373 w 1568044"/>
              <a:gd name="connsiteY23" fmla="*/ 2103923 h 2180123"/>
              <a:gd name="connsiteX24" fmla="*/ 238653 w 1568044"/>
              <a:gd name="connsiteY24" fmla="*/ 1936283 h 2180123"/>
              <a:gd name="connsiteX25" fmla="*/ 223413 w 1568044"/>
              <a:gd name="connsiteY25" fmla="*/ 1357163 h 2180123"/>
              <a:gd name="connsiteX26" fmla="*/ 177693 w 1568044"/>
              <a:gd name="connsiteY26" fmla="*/ 1189523 h 2180123"/>
              <a:gd name="connsiteX27" fmla="*/ 162453 w 1568044"/>
              <a:gd name="connsiteY27" fmla="*/ 1128563 h 2180123"/>
              <a:gd name="connsiteX28" fmla="*/ 131973 w 1568044"/>
              <a:gd name="connsiteY28" fmla="*/ 1037123 h 2180123"/>
              <a:gd name="connsiteX29" fmla="*/ 101493 w 1568044"/>
              <a:gd name="connsiteY29" fmla="*/ 915203 h 2180123"/>
              <a:gd name="connsiteX30" fmla="*/ 86253 w 1568044"/>
              <a:gd name="connsiteY30" fmla="*/ 869483 h 2180123"/>
              <a:gd name="connsiteX31" fmla="*/ 55773 w 1568044"/>
              <a:gd name="connsiteY31" fmla="*/ 747563 h 2180123"/>
              <a:gd name="connsiteX32" fmla="*/ 25293 w 1568044"/>
              <a:gd name="connsiteY32" fmla="*/ 656123 h 2180123"/>
              <a:gd name="connsiteX33" fmla="*/ 25293 w 1568044"/>
              <a:gd name="connsiteY33" fmla="*/ 275123 h 2180123"/>
              <a:gd name="connsiteX34" fmla="*/ 71013 w 1568044"/>
              <a:gd name="connsiteY34" fmla="*/ 183683 h 2180123"/>
              <a:gd name="connsiteX35" fmla="*/ 55773 w 1568044"/>
              <a:gd name="connsiteY35" fmla="*/ 153203 h 2180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568044" h="2180123">
                <a:moveTo>
                  <a:pt x="55773" y="153203"/>
                </a:moveTo>
                <a:cubicBezTo>
                  <a:pt x="58313" y="140503"/>
                  <a:pt x="70350" y="116570"/>
                  <a:pt x="86253" y="107483"/>
                </a:cubicBezTo>
                <a:cubicBezTo>
                  <a:pt x="108743" y="94632"/>
                  <a:pt x="137463" y="99059"/>
                  <a:pt x="162453" y="92243"/>
                </a:cubicBezTo>
                <a:cubicBezTo>
                  <a:pt x="348189" y="41588"/>
                  <a:pt x="149433" y="73370"/>
                  <a:pt x="391053" y="46523"/>
                </a:cubicBezTo>
                <a:cubicBezTo>
                  <a:pt x="406293" y="41443"/>
                  <a:pt x="420726" y="32029"/>
                  <a:pt x="436773" y="31283"/>
                </a:cubicBezTo>
                <a:cubicBezTo>
                  <a:pt x="1109357" y="0"/>
                  <a:pt x="849832" y="81557"/>
                  <a:pt x="1092093" y="803"/>
                </a:cubicBezTo>
                <a:lnTo>
                  <a:pt x="1244493" y="16043"/>
                </a:lnTo>
                <a:cubicBezTo>
                  <a:pt x="1280168" y="20240"/>
                  <a:pt x="1319044" y="15219"/>
                  <a:pt x="1351173" y="31283"/>
                </a:cubicBezTo>
                <a:cubicBezTo>
                  <a:pt x="1365541" y="38467"/>
                  <a:pt x="1355054" y="65644"/>
                  <a:pt x="1366413" y="77003"/>
                </a:cubicBezTo>
                <a:cubicBezTo>
                  <a:pt x="1377772" y="88362"/>
                  <a:pt x="1396893" y="87163"/>
                  <a:pt x="1412133" y="92243"/>
                </a:cubicBezTo>
                <a:cubicBezTo>
                  <a:pt x="1444603" y="189653"/>
                  <a:pt x="1434089" y="146105"/>
                  <a:pt x="1442613" y="320843"/>
                </a:cubicBezTo>
                <a:cubicBezTo>
                  <a:pt x="1449795" y="468075"/>
                  <a:pt x="1448936" y="615665"/>
                  <a:pt x="1457853" y="762803"/>
                </a:cubicBezTo>
                <a:cubicBezTo>
                  <a:pt x="1459120" y="783710"/>
                  <a:pt x="1469650" y="803103"/>
                  <a:pt x="1473093" y="823763"/>
                </a:cubicBezTo>
                <a:cubicBezTo>
                  <a:pt x="1484904" y="894628"/>
                  <a:pt x="1503573" y="1037123"/>
                  <a:pt x="1503573" y="1037123"/>
                </a:cubicBezTo>
                <a:cubicBezTo>
                  <a:pt x="1508653" y="1148883"/>
                  <a:pt x="1510233" y="1260857"/>
                  <a:pt x="1518813" y="1372403"/>
                </a:cubicBezTo>
                <a:cubicBezTo>
                  <a:pt x="1520419" y="1393287"/>
                  <a:pt x="1528034" y="1413301"/>
                  <a:pt x="1534053" y="1433363"/>
                </a:cubicBezTo>
                <a:cubicBezTo>
                  <a:pt x="1543285" y="1464137"/>
                  <a:pt x="1564533" y="1524803"/>
                  <a:pt x="1564533" y="1524803"/>
                </a:cubicBezTo>
                <a:cubicBezTo>
                  <a:pt x="1559453" y="1717843"/>
                  <a:pt x="1568044" y="1911729"/>
                  <a:pt x="1549293" y="2103923"/>
                </a:cubicBezTo>
                <a:cubicBezTo>
                  <a:pt x="1547200" y="2125374"/>
                  <a:pt x="1522413" y="2139176"/>
                  <a:pt x="1503573" y="2149643"/>
                </a:cubicBezTo>
                <a:cubicBezTo>
                  <a:pt x="1475487" y="2165246"/>
                  <a:pt x="1412133" y="2180123"/>
                  <a:pt x="1412133" y="2180123"/>
                </a:cubicBezTo>
                <a:cubicBezTo>
                  <a:pt x="1224173" y="2175043"/>
                  <a:pt x="1036058" y="2174044"/>
                  <a:pt x="848253" y="2164883"/>
                </a:cubicBezTo>
                <a:cubicBezTo>
                  <a:pt x="827332" y="2163862"/>
                  <a:pt x="808202" y="2150873"/>
                  <a:pt x="787293" y="2149643"/>
                </a:cubicBezTo>
                <a:cubicBezTo>
                  <a:pt x="635071" y="2140689"/>
                  <a:pt x="482493" y="2139483"/>
                  <a:pt x="330093" y="2134403"/>
                </a:cubicBezTo>
                <a:cubicBezTo>
                  <a:pt x="314853" y="2124243"/>
                  <a:pt x="294081" y="2119455"/>
                  <a:pt x="284373" y="2103923"/>
                </a:cubicBezTo>
                <a:cubicBezTo>
                  <a:pt x="261625" y="2067527"/>
                  <a:pt x="247356" y="1979798"/>
                  <a:pt x="238653" y="1936283"/>
                </a:cubicBezTo>
                <a:cubicBezTo>
                  <a:pt x="233573" y="1743243"/>
                  <a:pt x="232385" y="1550061"/>
                  <a:pt x="223413" y="1357163"/>
                </a:cubicBezTo>
                <a:cubicBezTo>
                  <a:pt x="221084" y="1307095"/>
                  <a:pt x="192534" y="1234047"/>
                  <a:pt x="177693" y="1189523"/>
                </a:cubicBezTo>
                <a:cubicBezTo>
                  <a:pt x="171069" y="1169652"/>
                  <a:pt x="168472" y="1148625"/>
                  <a:pt x="162453" y="1128563"/>
                </a:cubicBezTo>
                <a:cubicBezTo>
                  <a:pt x="153221" y="1097789"/>
                  <a:pt x="139765" y="1068292"/>
                  <a:pt x="131973" y="1037123"/>
                </a:cubicBezTo>
                <a:cubicBezTo>
                  <a:pt x="121813" y="996483"/>
                  <a:pt x="114740" y="954944"/>
                  <a:pt x="101493" y="915203"/>
                </a:cubicBezTo>
                <a:cubicBezTo>
                  <a:pt x="96413" y="899963"/>
                  <a:pt x="90480" y="884981"/>
                  <a:pt x="86253" y="869483"/>
                </a:cubicBezTo>
                <a:cubicBezTo>
                  <a:pt x="75231" y="829068"/>
                  <a:pt x="69020" y="787304"/>
                  <a:pt x="55773" y="747563"/>
                </a:cubicBezTo>
                <a:lnTo>
                  <a:pt x="25293" y="656123"/>
                </a:lnTo>
                <a:cubicBezTo>
                  <a:pt x="10291" y="461098"/>
                  <a:pt x="0" y="464823"/>
                  <a:pt x="25293" y="275123"/>
                </a:cubicBezTo>
                <a:cubicBezTo>
                  <a:pt x="31087" y="231665"/>
                  <a:pt x="48996" y="220378"/>
                  <a:pt x="71013" y="183683"/>
                </a:cubicBezTo>
                <a:cubicBezTo>
                  <a:pt x="76857" y="173943"/>
                  <a:pt x="53233" y="165903"/>
                  <a:pt x="55773" y="153203"/>
                </a:cubicBezTo>
                <a:close/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93711" y="5457470"/>
            <a:ext cx="11363009" cy="8518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cytoplasm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is the “filling” of the cell” (mostly water)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1363009" cy="1400530"/>
          </a:xfrm>
        </p:spPr>
        <p:txBody>
          <a:bodyPr/>
          <a:lstStyle/>
          <a:p>
            <a:r>
              <a:rPr lang="en-US" dirty="0" err="1" smtClean="0"/>
              <a:t>Ribosomes</a:t>
            </a:r>
            <a:r>
              <a:rPr lang="en-US" dirty="0" smtClean="0"/>
              <a:t> are the sites of protein </a:t>
            </a:r>
            <a:r>
              <a:rPr lang="en-US" b="1" dirty="0" smtClean="0"/>
              <a:t>SYNTHESIS</a:t>
            </a:r>
            <a:endParaRPr lang="en-US" sz="3600" b="1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4688" t="48840" r="15937" b="16120"/>
          <a:stretch>
            <a:fillRect/>
          </a:stretch>
        </p:blipFill>
        <p:spPr bwMode="auto">
          <a:xfrm>
            <a:off x="773408" y="1798319"/>
            <a:ext cx="10123191" cy="383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Straight Arrow Connector 6"/>
          <p:cNvCxnSpPr/>
          <p:nvPr/>
        </p:nvCxnSpPr>
        <p:spPr>
          <a:xfrm flipV="1">
            <a:off x="1127760" y="3947160"/>
            <a:ext cx="960120" cy="3048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9037320" y="2910840"/>
            <a:ext cx="944880" cy="27432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1363009" cy="1400530"/>
          </a:xfrm>
        </p:spPr>
        <p:txBody>
          <a:bodyPr/>
          <a:lstStyle/>
          <a:p>
            <a:r>
              <a:rPr lang="en-US" dirty="0" smtClean="0"/>
              <a:t>Organelles:  “little organs”</a:t>
            </a:r>
            <a:br>
              <a:rPr lang="en-US" dirty="0" smtClean="0"/>
            </a:br>
            <a:r>
              <a:rPr lang="en-US" sz="3200" dirty="0" smtClean="0"/>
              <a:t>Carry out STERNGRR processes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4688" t="48840" r="15937" b="16120"/>
          <a:stretch>
            <a:fillRect/>
          </a:stretch>
        </p:blipFill>
        <p:spPr bwMode="auto">
          <a:xfrm>
            <a:off x="773408" y="1798319"/>
            <a:ext cx="10123191" cy="383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105400" y="2590800"/>
            <a:ext cx="1874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Mitochondria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807720" y="3337560"/>
            <a:ext cx="960120" cy="3048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8580120" y="2240280"/>
            <a:ext cx="838200" cy="42672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1363009" cy="1400530"/>
          </a:xfrm>
        </p:spPr>
        <p:txBody>
          <a:bodyPr/>
          <a:lstStyle/>
          <a:p>
            <a:r>
              <a:rPr lang="en-US" dirty="0" smtClean="0"/>
              <a:t>Organelles:  “little organs”</a:t>
            </a:r>
            <a:br>
              <a:rPr lang="en-US" dirty="0" smtClean="0"/>
            </a:br>
            <a:r>
              <a:rPr lang="en-US" sz="3200" dirty="0" smtClean="0"/>
              <a:t>Carry out STERNGRR processes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4688" t="48840" r="15937" b="16120"/>
          <a:stretch>
            <a:fillRect/>
          </a:stretch>
        </p:blipFill>
        <p:spPr bwMode="auto">
          <a:xfrm>
            <a:off x="773408" y="1798319"/>
            <a:ext cx="10123191" cy="383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105400" y="2910840"/>
            <a:ext cx="1874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Vacuoles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042160" y="2849880"/>
            <a:ext cx="960120" cy="3048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8808720" y="3352800"/>
            <a:ext cx="838200" cy="42672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 Red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AE901BC-D190-49E6-8B33-2F32A0F2BF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211</Words>
  <Application>Microsoft Office PowerPoint</Application>
  <PresentationFormat>Widescreen</PresentationFormat>
  <Paragraphs>50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Century Gothic</vt:lpstr>
      <vt:lpstr>Wingdings 3</vt:lpstr>
      <vt:lpstr>Ion</vt:lpstr>
      <vt:lpstr>Cell Structure</vt:lpstr>
      <vt:lpstr>The Cell Theory</vt:lpstr>
      <vt:lpstr>ALL cells have</vt:lpstr>
      <vt:lpstr>Prokaryotic Cells</vt:lpstr>
      <vt:lpstr>Eukaryotic Cells – have a nucleus with chromosomes made of DNA to REGULATE cell activities</vt:lpstr>
      <vt:lpstr>Both animal AND plant cells have a cell membrane / plasma membrane to regulate TRANSPORT of materials</vt:lpstr>
      <vt:lpstr>Ribosomes are the sites of protein SYNTHESIS</vt:lpstr>
      <vt:lpstr>Organelles:  “little organs” Carry out STERNGRR processes</vt:lpstr>
      <vt:lpstr>Organelles:  “little organs” Carry out STERNGRR processes</vt:lpstr>
      <vt:lpstr>Organelles:  “little organs” Carry out STERNGRR processes</vt:lpstr>
      <vt:lpstr>Organelles:  “little organs” Carry out STERNGRR processes</vt:lpstr>
      <vt:lpstr>Organelles:  “little organs” Carry out STERNGRR processes</vt:lpstr>
      <vt:lpstr>Organelles:  “little organs” Carry out STERNGRR processes</vt:lpstr>
      <vt:lpstr>Organelles:  “little organs” Carry out STERNGRR processes</vt:lpstr>
      <vt:lpstr>Organelles:  “little organs” Carry out STERNGRR processes</vt:lpstr>
      <vt:lpstr>FORM RELATES TO FUNCTION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modified xsi:type="dcterms:W3CDTF">2015-02-06T01:48:53Z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TC030395169991</vt:lpwstr>
  </property>
</Properties>
</file>