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0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15AD-3AD7-4F25-95A4-97AAC0D6F6B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78626-3DD2-426B-92C6-F9D31614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583362"/>
          </a:xfrm>
        </p:spPr>
        <p:txBody>
          <a:bodyPr/>
          <a:lstStyle/>
          <a:p>
            <a:r>
              <a:rPr lang="en-US" dirty="0" smtClean="0"/>
              <a:t>Dissecting Microscope – </a:t>
            </a:r>
            <a:br>
              <a:rPr lang="en-US" dirty="0" smtClean="0"/>
            </a:br>
            <a:r>
              <a:rPr lang="en-US" dirty="0" smtClean="0"/>
              <a:t>Uses two oculars. </a:t>
            </a:r>
            <a:br>
              <a:rPr lang="en-US" dirty="0" smtClean="0"/>
            </a:br>
            <a:r>
              <a:rPr lang="en-US" dirty="0" smtClean="0"/>
              <a:t>Low Magnification</a:t>
            </a:r>
            <a:endParaRPr lang="en-US" dirty="0"/>
          </a:p>
        </p:txBody>
      </p:sp>
      <p:pic>
        <p:nvPicPr>
          <p:cNvPr id="1026" name="Picture 2" descr="http://iweb.tntech.edu/mcaprio/dissecting_scope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99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arm1.staticflickr.com/158/371254965_7dfb3a08de_z.jpg?zz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4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583362"/>
          </a:xfrm>
        </p:spPr>
        <p:txBody>
          <a:bodyPr/>
          <a:lstStyle/>
          <a:p>
            <a:r>
              <a:rPr lang="en-US" dirty="0" smtClean="0"/>
              <a:t>Compound Light Microscope:</a:t>
            </a:r>
            <a:br>
              <a:rPr lang="en-US" dirty="0" smtClean="0"/>
            </a:br>
            <a:r>
              <a:rPr lang="en-US" dirty="0" smtClean="0"/>
              <a:t>Single Ocular</a:t>
            </a:r>
            <a:br>
              <a:rPr lang="en-US" dirty="0" smtClean="0"/>
            </a:br>
            <a:r>
              <a:rPr lang="en-US" dirty="0" smtClean="0"/>
              <a:t>Medium magnification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http://upload.wikimedia.org/wikipedia/commons/thumb/b/b1/Optical_microscope_nikon_alphaphot_%2B.jpg/220px-Optical_microscope_nikon_alphaphot_%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572000" cy="6920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reamstime.com/onions-thin-skin-in-polarized-light-thumb164500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8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jeol.com/Portals/0/prodshots/eo/jsm-6700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054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583362"/>
          </a:xfrm>
        </p:spPr>
        <p:txBody>
          <a:bodyPr/>
          <a:lstStyle/>
          <a:p>
            <a:r>
              <a:rPr lang="en-US" dirty="0" smtClean="0"/>
              <a:t>SEM – Scanning Electron Microscope</a:t>
            </a:r>
            <a:br>
              <a:rPr lang="en-US" dirty="0" smtClean="0"/>
            </a:br>
            <a:r>
              <a:rPr lang="en-US" dirty="0" smtClean="0"/>
              <a:t>Very High Magnification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smicrographs.co.uk/_assets/uploads/human-skin-outermost-layer--80012974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7085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e/eb/Dragonfly_larva_skin_SEM_stereo_500x_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commons/thumb/a/a4/Misc_pollen.jpg/220px-Misc_poll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Microscopy</vt:lpstr>
      <vt:lpstr>Dissecting Microscope –  Uses two oculars.  Low Magnification</vt:lpstr>
      <vt:lpstr>PowerPoint Presentation</vt:lpstr>
      <vt:lpstr>Compound Light Microscope: Single Ocular Medium magnification </vt:lpstr>
      <vt:lpstr>PowerPoint Presentation</vt:lpstr>
      <vt:lpstr>SEM – Scanning Electron Microscope Very High Magnification 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Microscopy</dc:title>
  <dc:creator>allisonm.dean</dc:creator>
  <cp:lastModifiedBy>Jason West</cp:lastModifiedBy>
  <cp:revision>2</cp:revision>
  <dcterms:created xsi:type="dcterms:W3CDTF">2012-09-20T12:10:29Z</dcterms:created>
  <dcterms:modified xsi:type="dcterms:W3CDTF">2014-09-22T00:22:45Z</dcterms:modified>
</cp:coreProperties>
</file>